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101" d="100"/>
          <a:sy n="101" d="100"/>
        </p:scale>
        <p:origin x="126" y="2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C3DA92E-C85D-48D4-A986-B40F51AC28EE}" type="datetimeFigureOut">
              <a:rPr lang="zh-TW" altLang="en-US" smtClean="0"/>
              <a:t>2017/6/14</a:t>
            </a:fld>
            <a:endParaRPr lang="zh-TW" altLang="en-US"/>
          </a:p>
        </p:txBody>
      </p:sp>
      <p:sp>
        <p:nvSpPr>
          <p:cNvPr id="4" name="投影片圖像版面配置區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頁尾版面配置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CC1F2D2-9006-4DF7-8C97-340CDF8AAD29}" type="slidenum">
              <a:rPr lang="zh-TW" altLang="en-US" smtClean="0"/>
              <a:t>‹#›</a:t>
            </a:fld>
            <a:endParaRPr lang="zh-TW" altLang="en-US"/>
          </a:p>
        </p:txBody>
      </p:sp>
    </p:spTree>
    <p:extLst>
      <p:ext uri="{BB962C8B-B14F-4D97-AF65-F5344CB8AC3E}">
        <p14:creationId xmlns:p14="http://schemas.microsoft.com/office/powerpoint/2010/main" val="33936106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ea typeface="新細明體" panose="02020500000000000000" pitchFamily="18" charset="-120"/>
              </a:defRPr>
            </a:lvl1pPr>
            <a:lvl2pPr marL="742950" indent="-285750">
              <a:spcBef>
                <a:spcPct val="30000"/>
              </a:spcBef>
              <a:defRPr kumimoji="1" sz="1200">
                <a:solidFill>
                  <a:schemeClr val="tx1"/>
                </a:solidFill>
                <a:latin typeface="Times New Roman" panose="02020603050405020304" pitchFamily="18" charset="0"/>
                <a:ea typeface="新細明體" panose="02020500000000000000" pitchFamily="18" charset="-120"/>
              </a:defRPr>
            </a:lvl2pPr>
            <a:lvl3pPr marL="1143000" indent="-228600">
              <a:spcBef>
                <a:spcPct val="30000"/>
              </a:spcBef>
              <a:defRPr kumimoji="1" sz="1200">
                <a:solidFill>
                  <a:schemeClr val="tx1"/>
                </a:solidFill>
                <a:latin typeface="Times New Roman" panose="02020603050405020304" pitchFamily="18" charset="0"/>
                <a:ea typeface="新細明體" panose="02020500000000000000" pitchFamily="18" charset="-120"/>
              </a:defRPr>
            </a:lvl3pPr>
            <a:lvl4pPr marL="1600200" indent="-228600">
              <a:spcBef>
                <a:spcPct val="30000"/>
              </a:spcBef>
              <a:defRPr kumimoji="1" sz="1200">
                <a:solidFill>
                  <a:schemeClr val="tx1"/>
                </a:solidFill>
                <a:latin typeface="Times New Roman" panose="02020603050405020304" pitchFamily="18" charset="0"/>
                <a:ea typeface="新細明體" panose="02020500000000000000" pitchFamily="18" charset="-120"/>
              </a:defRPr>
            </a:lvl4pPr>
            <a:lvl5pPr marL="2057400" indent="-228600">
              <a:spcBef>
                <a:spcPct val="30000"/>
              </a:spcBef>
              <a:defRPr kumimoji="1" sz="12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ea typeface="新細明體" panose="02020500000000000000" pitchFamily="18" charset="-120"/>
              </a:defRPr>
            </a:lvl9pPr>
          </a:lstStyle>
          <a:p>
            <a:pPr>
              <a:spcBef>
                <a:spcPct val="0"/>
              </a:spcBef>
            </a:pPr>
            <a:fld id="{1ACE0B44-A64E-4A6F-A93B-B7A619F5EB96}" type="slidenum">
              <a:rPr lang="zh-TW" altLang="en-US">
                <a:latin typeface="Tahoma" panose="020B0604030504040204" pitchFamily="34" charset="0"/>
              </a:rPr>
              <a:pPr>
                <a:spcBef>
                  <a:spcPct val="0"/>
                </a:spcBef>
              </a:pPr>
              <a:t>1</a:t>
            </a:fld>
            <a:endParaRPr lang="en-US" altLang="zh-TW">
              <a:latin typeface="Tahoma" panose="020B0604030504040204" pitchFamily="34" charset="0"/>
            </a:endParaRPr>
          </a:p>
        </p:txBody>
      </p:sp>
      <p:sp>
        <p:nvSpPr>
          <p:cNvPr id="6147" name="Rectangle 2"/>
          <p:cNvSpPr>
            <a:spLocks noGrp="1" noRot="1" noChangeAspect="1" noChangeArrowheads="1" noTextEdit="1"/>
          </p:cNvSpPr>
          <p:nvPr>
            <p:ph type="sldImg"/>
          </p:nvPr>
        </p:nvSpPr>
        <p:spPr>
          <a:solidFill>
            <a:srgbClr val="FFFFFF"/>
          </a:solidFill>
          <a:ln/>
        </p:spPr>
      </p:sp>
      <p:sp>
        <p:nvSpPr>
          <p:cNvPr id="6148"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zh-TW" altLang="en-US" smtClean="0">
              <a:latin typeface="Times New Roman" panose="02020603050405020304" pitchFamily="18" charset="0"/>
            </a:endParaRPr>
          </a:p>
        </p:txBody>
      </p:sp>
    </p:spTree>
    <p:extLst>
      <p:ext uri="{BB962C8B-B14F-4D97-AF65-F5344CB8AC3E}">
        <p14:creationId xmlns:p14="http://schemas.microsoft.com/office/powerpoint/2010/main" val="20320208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ea typeface="新細明體" panose="02020500000000000000" pitchFamily="18" charset="-120"/>
              </a:defRPr>
            </a:lvl1pPr>
            <a:lvl2pPr marL="742950" indent="-285750">
              <a:spcBef>
                <a:spcPct val="30000"/>
              </a:spcBef>
              <a:defRPr kumimoji="1" sz="1200">
                <a:solidFill>
                  <a:schemeClr val="tx1"/>
                </a:solidFill>
                <a:latin typeface="Times New Roman" panose="02020603050405020304" pitchFamily="18" charset="0"/>
                <a:ea typeface="新細明體" panose="02020500000000000000" pitchFamily="18" charset="-120"/>
              </a:defRPr>
            </a:lvl2pPr>
            <a:lvl3pPr marL="1143000" indent="-228600">
              <a:spcBef>
                <a:spcPct val="30000"/>
              </a:spcBef>
              <a:defRPr kumimoji="1" sz="1200">
                <a:solidFill>
                  <a:schemeClr val="tx1"/>
                </a:solidFill>
                <a:latin typeface="Times New Roman" panose="02020603050405020304" pitchFamily="18" charset="0"/>
                <a:ea typeface="新細明體" panose="02020500000000000000" pitchFamily="18" charset="-120"/>
              </a:defRPr>
            </a:lvl3pPr>
            <a:lvl4pPr marL="1600200" indent="-228600">
              <a:spcBef>
                <a:spcPct val="30000"/>
              </a:spcBef>
              <a:defRPr kumimoji="1" sz="1200">
                <a:solidFill>
                  <a:schemeClr val="tx1"/>
                </a:solidFill>
                <a:latin typeface="Times New Roman" panose="02020603050405020304" pitchFamily="18" charset="0"/>
                <a:ea typeface="新細明體" panose="02020500000000000000" pitchFamily="18" charset="-120"/>
              </a:defRPr>
            </a:lvl4pPr>
            <a:lvl5pPr marL="2057400" indent="-228600">
              <a:spcBef>
                <a:spcPct val="30000"/>
              </a:spcBef>
              <a:defRPr kumimoji="1" sz="12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ea typeface="新細明體" panose="02020500000000000000" pitchFamily="18" charset="-120"/>
              </a:defRPr>
            </a:lvl9pPr>
          </a:lstStyle>
          <a:p>
            <a:pPr>
              <a:spcBef>
                <a:spcPct val="0"/>
              </a:spcBef>
            </a:pPr>
            <a:fld id="{61B2868F-CBB8-49D1-BACE-9154A22177FB}" type="slidenum">
              <a:rPr lang="zh-TW" altLang="en-US">
                <a:latin typeface="Tahoma" panose="020B0604030504040204" pitchFamily="34" charset="0"/>
              </a:rPr>
              <a:pPr>
                <a:spcBef>
                  <a:spcPct val="0"/>
                </a:spcBef>
              </a:pPr>
              <a:t>10</a:t>
            </a:fld>
            <a:endParaRPr lang="en-US" altLang="zh-TW">
              <a:latin typeface="Tahoma" panose="020B0604030504040204" pitchFamily="34" charset="0"/>
            </a:endParaRPr>
          </a:p>
        </p:txBody>
      </p:sp>
      <p:sp>
        <p:nvSpPr>
          <p:cNvPr id="10243" name="Rectangle 2"/>
          <p:cNvSpPr>
            <a:spLocks noGrp="1" noRot="1" noChangeAspect="1" noChangeArrowheads="1" noTextEdit="1"/>
          </p:cNvSpPr>
          <p:nvPr>
            <p:ph type="sldImg"/>
          </p:nvPr>
        </p:nvSpPr>
        <p:spPr>
          <a:solidFill>
            <a:srgbClr val="FFFFFF"/>
          </a:solidFill>
          <a:ln/>
        </p:spPr>
      </p:sp>
      <p:sp>
        <p:nvSpPr>
          <p:cNvPr id="10244"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zh-TW" altLang="en-US" dirty="0" smtClean="0">
              <a:latin typeface="Times New Roman" panose="02020603050405020304" pitchFamily="18" charset="0"/>
            </a:endParaRPr>
          </a:p>
        </p:txBody>
      </p:sp>
    </p:spTree>
    <p:extLst>
      <p:ext uri="{BB962C8B-B14F-4D97-AF65-F5344CB8AC3E}">
        <p14:creationId xmlns:p14="http://schemas.microsoft.com/office/powerpoint/2010/main" val="21657839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ea typeface="新細明體" panose="02020500000000000000" pitchFamily="18" charset="-120"/>
              </a:defRPr>
            </a:lvl1pPr>
            <a:lvl2pPr marL="742950" indent="-285750">
              <a:spcBef>
                <a:spcPct val="30000"/>
              </a:spcBef>
              <a:defRPr kumimoji="1" sz="1200">
                <a:solidFill>
                  <a:schemeClr val="tx1"/>
                </a:solidFill>
                <a:latin typeface="Times New Roman" panose="02020603050405020304" pitchFamily="18" charset="0"/>
                <a:ea typeface="新細明體" panose="02020500000000000000" pitchFamily="18" charset="-120"/>
              </a:defRPr>
            </a:lvl2pPr>
            <a:lvl3pPr marL="1143000" indent="-228600">
              <a:spcBef>
                <a:spcPct val="30000"/>
              </a:spcBef>
              <a:defRPr kumimoji="1" sz="1200">
                <a:solidFill>
                  <a:schemeClr val="tx1"/>
                </a:solidFill>
                <a:latin typeface="Times New Roman" panose="02020603050405020304" pitchFamily="18" charset="0"/>
                <a:ea typeface="新細明體" panose="02020500000000000000" pitchFamily="18" charset="-120"/>
              </a:defRPr>
            </a:lvl3pPr>
            <a:lvl4pPr marL="1600200" indent="-228600">
              <a:spcBef>
                <a:spcPct val="30000"/>
              </a:spcBef>
              <a:defRPr kumimoji="1" sz="1200">
                <a:solidFill>
                  <a:schemeClr val="tx1"/>
                </a:solidFill>
                <a:latin typeface="Times New Roman" panose="02020603050405020304" pitchFamily="18" charset="0"/>
                <a:ea typeface="新細明體" panose="02020500000000000000" pitchFamily="18" charset="-120"/>
              </a:defRPr>
            </a:lvl4pPr>
            <a:lvl5pPr marL="2057400" indent="-228600">
              <a:spcBef>
                <a:spcPct val="30000"/>
              </a:spcBef>
              <a:defRPr kumimoji="1" sz="12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ea typeface="新細明體" panose="02020500000000000000" pitchFamily="18" charset="-120"/>
              </a:defRPr>
            </a:lvl9pPr>
          </a:lstStyle>
          <a:p>
            <a:pPr>
              <a:spcBef>
                <a:spcPct val="0"/>
              </a:spcBef>
            </a:pPr>
            <a:fld id="{61B2868F-CBB8-49D1-BACE-9154A22177FB}" type="slidenum">
              <a:rPr lang="zh-TW" altLang="en-US">
                <a:latin typeface="Tahoma" panose="020B0604030504040204" pitchFamily="34" charset="0"/>
              </a:rPr>
              <a:pPr>
                <a:spcBef>
                  <a:spcPct val="0"/>
                </a:spcBef>
              </a:pPr>
              <a:t>11</a:t>
            </a:fld>
            <a:endParaRPr lang="en-US" altLang="zh-TW">
              <a:latin typeface="Tahoma" panose="020B0604030504040204" pitchFamily="34" charset="0"/>
            </a:endParaRPr>
          </a:p>
        </p:txBody>
      </p:sp>
      <p:sp>
        <p:nvSpPr>
          <p:cNvPr id="10243" name="Rectangle 2"/>
          <p:cNvSpPr>
            <a:spLocks noGrp="1" noRot="1" noChangeAspect="1" noChangeArrowheads="1" noTextEdit="1"/>
          </p:cNvSpPr>
          <p:nvPr>
            <p:ph type="sldImg"/>
          </p:nvPr>
        </p:nvSpPr>
        <p:spPr>
          <a:solidFill>
            <a:srgbClr val="FFFFFF"/>
          </a:solidFill>
          <a:ln/>
        </p:spPr>
      </p:sp>
      <p:sp>
        <p:nvSpPr>
          <p:cNvPr id="10244"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zh-TW" altLang="en-US" dirty="0" smtClean="0">
              <a:latin typeface="Times New Roman" panose="02020603050405020304" pitchFamily="18" charset="0"/>
            </a:endParaRPr>
          </a:p>
        </p:txBody>
      </p:sp>
    </p:spTree>
    <p:extLst>
      <p:ext uri="{BB962C8B-B14F-4D97-AF65-F5344CB8AC3E}">
        <p14:creationId xmlns:p14="http://schemas.microsoft.com/office/powerpoint/2010/main" val="186612605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ea typeface="新細明體" panose="02020500000000000000" pitchFamily="18" charset="-120"/>
              </a:defRPr>
            </a:lvl1pPr>
            <a:lvl2pPr marL="742950" indent="-285750">
              <a:spcBef>
                <a:spcPct val="30000"/>
              </a:spcBef>
              <a:defRPr kumimoji="1" sz="1200">
                <a:solidFill>
                  <a:schemeClr val="tx1"/>
                </a:solidFill>
                <a:latin typeface="Times New Roman" panose="02020603050405020304" pitchFamily="18" charset="0"/>
                <a:ea typeface="新細明體" panose="02020500000000000000" pitchFamily="18" charset="-120"/>
              </a:defRPr>
            </a:lvl2pPr>
            <a:lvl3pPr marL="1143000" indent="-228600">
              <a:spcBef>
                <a:spcPct val="30000"/>
              </a:spcBef>
              <a:defRPr kumimoji="1" sz="1200">
                <a:solidFill>
                  <a:schemeClr val="tx1"/>
                </a:solidFill>
                <a:latin typeface="Times New Roman" panose="02020603050405020304" pitchFamily="18" charset="0"/>
                <a:ea typeface="新細明體" panose="02020500000000000000" pitchFamily="18" charset="-120"/>
              </a:defRPr>
            </a:lvl3pPr>
            <a:lvl4pPr marL="1600200" indent="-228600">
              <a:spcBef>
                <a:spcPct val="30000"/>
              </a:spcBef>
              <a:defRPr kumimoji="1" sz="1200">
                <a:solidFill>
                  <a:schemeClr val="tx1"/>
                </a:solidFill>
                <a:latin typeface="Times New Roman" panose="02020603050405020304" pitchFamily="18" charset="0"/>
                <a:ea typeface="新細明體" panose="02020500000000000000" pitchFamily="18" charset="-120"/>
              </a:defRPr>
            </a:lvl4pPr>
            <a:lvl5pPr marL="2057400" indent="-228600">
              <a:spcBef>
                <a:spcPct val="30000"/>
              </a:spcBef>
              <a:defRPr kumimoji="1" sz="12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ea typeface="新細明體" panose="02020500000000000000" pitchFamily="18" charset="-120"/>
              </a:defRPr>
            </a:lvl9pPr>
          </a:lstStyle>
          <a:p>
            <a:pPr>
              <a:spcBef>
                <a:spcPct val="0"/>
              </a:spcBef>
            </a:pPr>
            <a:fld id="{61B2868F-CBB8-49D1-BACE-9154A22177FB}" type="slidenum">
              <a:rPr lang="zh-TW" altLang="en-US">
                <a:latin typeface="Tahoma" panose="020B0604030504040204" pitchFamily="34" charset="0"/>
              </a:rPr>
              <a:pPr>
                <a:spcBef>
                  <a:spcPct val="0"/>
                </a:spcBef>
              </a:pPr>
              <a:t>12</a:t>
            </a:fld>
            <a:endParaRPr lang="en-US" altLang="zh-TW">
              <a:latin typeface="Tahoma" panose="020B0604030504040204" pitchFamily="34" charset="0"/>
            </a:endParaRPr>
          </a:p>
        </p:txBody>
      </p:sp>
      <p:sp>
        <p:nvSpPr>
          <p:cNvPr id="10243" name="Rectangle 2"/>
          <p:cNvSpPr>
            <a:spLocks noGrp="1" noRot="1" noChangeAspect="1" noChangeArrowheads="1" noTextEdit="1"/>
          </p:cNvSpPr>
          <p:nvPr>
            <p:ph type="sldImg"/>
          </p:nvPr>
        </p:nvSpPr>
        <p:spPr>
          <a:solidFill>
            <a:srgbClr val="FFFFFF"/>
          </a:solidFill>
          <a:ln/>
        </p:spPr>
      </p:sp>
      <p:sp>
        <p:nvSpPr>
          <p:cNvPr id="10244"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zh-TW" altLang="en-US" dirty="0" smtClean="0">
              <a:latin typeface="Times New Roman" panose="02020603050405020304" pitchFamily="18" charset="0"/>
            </a:endParaRPr>
          </a:p>
        </p:txBody>
      </p:sp>
    </p:spTree>
    <p:extLst>
      <p:ext uri="{BB962C8B-B14F-4D97-AF65-F5344CB8AC3E}">
        <p14:creationId xmlns:p14="http://schemas.microsoft.com/office/powerpoint/2010/main" val="40366505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ea typeface="新細明體" panose="02020500000000000000" pitchFamily="18" charset="-120"/>
              </a:defRPr>
            </a:lvl1pPr>
            <a:lvl2pPr marL="742950" indent="-285750">
              <a:spcBef>
                <a:spcPct val="30000"/>
              </a:spcBef>
              <a:defRPr kumimoji="1" sz="1200">
                <a:solidFill>
                  <a:schemeClr val="tx1"/>
                </a:solidFill>
                <a:latin typeface="Times New Roman" panose="02020603050405020304" pitchFamily="18" charset="0"/>
                <a:ea typeface="新細明體" panose="02020500000000000000" pitchFamily="18" charset="-120"/>
              </a:defRPr>
            </a:lvl2pPr>
            <a:lvl3pPr marL="1143000" indent="-228600">
              <a:spcBef>
                <a:spcPct val="30000"/>
              </a:spcBef>
              <a:defRPr kumimoji="1" sz="1200">
                <a:solidFill>
                  <a:schemeClr val="tx1"/>
                </a:solidFill>
                <a:latin typeface="Times New Roman" panose="02020603050405020304" pitchFamily="18" charset="0"/>
                <a:ea typeface="新細明體" panose="02020500000000000000" pitchFamily="18" charset="-120"/>
              </a:defRPr>
            </a:lvl3pPr>
            <a:lvl4pPr marL="1600200" indent="-228600">
              <a:spcBef>
                <a:spcPct val="30000"/>
              </a:spcBef>
              <a:defRPr kumimoji="1" sz="1200">
                <a:solidFill>
                  <a:schemeClr val="tx1"/>
                </a:solidFill>
                <a:latin typeface="Times New Roman" panose="02020603050405020304" pitchFamily="18" charset="0"/>
                <a:ea typeface="新細明體" panose="02020500000000000000" pitchFamily="18" charset="-120"/>
              </a:defRPr>
            </a:lvl4pPr>
            <a:lvl5pPr marL="2057400" indent="-228600">
              <a:spcBef>
                <a:spcPct val="30000"/>
              </a:spcBef>
              <a:defRPr kumimoji="1" sz="12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ea typeface="新細明體" panose="02020500000000000000" pitchFamily="18" charset="-120"/>
              </a:defRPr>
            </a:lvl9pPr>
          </a:lstStyle>
          <a:p>
            <a:pPr>
              <a:spcBef>
                <a:spcPct val="0"/>
              </a:spcBef>
            </a:pPr>
            <a:fld id="{61B2868F-CBB8-49D1-BACE-9154A22177FB}" type="slidenum">
              <a:rPr lang="zh-TW" altLang="en-US">
                <a:latin typeface="Tahoma" panose="020B0604030504040204" pitchFamily="34" charset="0"/>
              </a:rPr>
              <a:pPr>
                <a:spcBef>
                  <a:spcPct val="0"/>
                </a:spcBef>
              </a:pPr>
              <a:t>13</a:t>
            </a:fld>
            <a:endParaRPr lang="en-US" altLang="zh-TW">
              <a:latin typeface="Tahoma" panose="020B0604030504040204" pitchFamily="34" charset="0"/>
            </a:endParaRPr>
          </a:p>
        </p:txBody>
      </p:sp>
      <p:sp>
        <p:nvSpPr>
          <p:cNvPr id="10243" name="Rectangle 2"/>
          <p:cNvSpPr>
            <a:spLocks noGrp="1" noRot="1" noChangeAspect="1" noChangeArrowheads="1" noTextEdit="1"/>
          </p:cNvSpPr>
          <p:nvPr>
            <p:ph type="sldImg"/>
          </p:nvPr>
        </p:nvSpPr>
        <p:spPr>
          <a:solidFill>
            <a:srgbClr val="FFFFFF"/>
          </a:solidFill>
          <a:ln/>
        </p:spPr>
      </p:sp>
      <p:sp>
        <p:nvSpPr>
          <p:cNvPr id="10244"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zh-TW" altLang="en-US" dirty="0" smtClean="0">
              <a:latin typeface="Times New Roman" panose="02020603050405020304" pitchFamily="18" charset="0"/>
            </a:endParaRPr>
          </a:p>
        </p:txBody>
      </p:sp>
    </p:spTree>
    <p:extLst>
      <p:ext uri="{BB962C8B-B14F-4D97-AF65-F5344CB8AC3E}">
        <p14:creationId xmlns:p14="http://schemas.microsoft.com/office/powerpoint/2010/main" val="119076467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ea typeface="新細明體" panose="02020500000000000000" pitchFamily="18" charset="-120"/>
              </a:defRPr>
            </a:lvl1pPr>
            <a:lvl2pPr marL="742950" indent="-285750">
              <a:spcBef>
                <a:spcPct val="30000"/>
              </a:spcBef>
              <a:defRPr kumimoji="1" sz="1200">
                <a:solidFill>
                  <a:schemeClr val="tx1"/>
                </a:solidFill>
                <a:latin typeface="Times New Roman" panose="02020603050405020304" pitchFamily="18" charset="0"/>
                <a:ea typeface="新細明體" panose="02020500000000000000" pitchFamily="18" charset="-120"/>
              </a:defRPr>
            </a:lvl2pPr>
            <a:lvl3pPr marL="1143000" indent="-228600">
              <a:spcBef>
                <a:spcPct val="30000"/>
              </a:spcBef>
              <a:defRPr kumimoji="1" sz="1200">
                <a:solidFill>
                  <a:schemeClr val="tx1"/>
                </a:solidFill>
                <a:latin typeface="Times New Roman" panose="02020603050405020304" pitchFamily="18" charset="0"/>
                <a:ea typeface="新細明體" panose="02020500000000000000" pitchFamily="18" charset="-120"/>
              </a:defRPr>
            </a:lvl3pPr>
            <a:lvl4pPr marL="1600200" indent="-228600">
              <a:spcBef>
                <a:spcPct val="30000"/>
              </a:spcBef>
              <a:defRPr kumimoji="1" sz="1200">
                <a:solidFill>
                  <a:schemeClr val="tx1"/>
                </a:solidFill>
                <a:latin typeface="Times New Roman" panose="02020603050405020304" pitchFamily="18" charset="0"/>
                <a:ea typeface="新細明體" panose="02020500000000000000" pitchFamily="18" charset="-120"/>
              </a:defRPr>
            </a:lvl4pPr>
            <a:lvl5pPr marL="2057400" indent="-228600">
              <a:spcBef>
                <a:spcPct val="30000"/>
              </a:spcBef>
              <a:defRPr kumimoji="1" sz="12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ea typeface="新細明體" panose="02020500000000000000" pitchFamily="18" charset="-120"/>
              </a:defRPr>
            </a:lvl9pPr>
          </a:lstStyle>
          <a:p>
            <a:pPr>
              <a:spcBef>
                <a:spcPct val="0"/>
              </a:spcBef>
            </a:pPr>
            <a:fld id="{61B2868F-CBB8-49D1-BACE-9154A22177FB}" type="slidenum">
              <a:rPr lang="zh-TW" altLang="en-US">
                <a:latin typeface="Tahoma" panose="020B0604030504040204" pitchFamily="34" charset="0"/>
              </a:rPr>
              <a:pPr>
                <a:spcBef>
                  <a:spcPct val="0"/>
                </a:spcBef>
              </a:pPr>
              <a:t>14</a:t>
            </a:fld>
            <a:endParaRPr lang="en-US" altLang="zh-TW">
              <a:latin typeface="Tahoma" panose="020B0604030504040204" pitchFamily="34" charset="0"/>
            </a:endParaRPr>
          </a:p>
        </p:txBody>
      </p:sp>
      <p:sp>
        <p:nvSpPr>
          <p:cNvPr id="10243" name="Rectangle 2"/>
          <p:cNvSpPr>
            <a:spLocks noGrp="1" noRot="1" noChangeAspect="1" noChangeArrowheads="1" noTextEdit="1"/>
          </p:cNvSpPr>
          <p:nvPr>
            <p:ph type="sldImg"/>
          </p:nvPr>
        </p:nvSpPr>
        <p:spPr>
          <a:solidFill>
            <a:srgbClr val="FFFFFF"/>
          </a:solidFill>
          <a:ln/>
        </p:spPr>
      </p:sp>
      <p:sp>
        <p:nvSpPr>
          <p:cNvPr id="10244"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zh-TW" altLang="en-US" dirty="0" smtClean="0">
              <a:latin typeface="Times New Roman" panose="02020603050405020304" pitchFamily="18" charset="0"/>
            </a:endParaRPr>
          </a:p>
        </p:txBody>
      </p:sp>
    </p:spTree>
    <p:extLst>
      <p:ext uri="{BB962C8B-B14F-4D97-AF65-F5344CB8AC3E}">
        <p14:creationId xmlns:p14="http://schemas.microsoft.com/office/powerpoint/2010/main" val="337383403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ea typeface="新細明體" panose="02020500000000000000" pitchFamily="18" charset="-120"/>
              </a:defRPr>
            </a:lvl1pPr>
            <a:lvl2pPr marL="742950" indent="-285750">
              <a:spcBef>
                <a:spcPct val="30000"/>
              </a:spcBef>
              <a:defRPr kumimoji="1" sz="1200">
                <a:solidFill>
                  <a:schemeClr val="tx1"/>
                </a:solidFill>
                <a:latin typeface="Times New Roman" panose="02020603050405020304" pitchFamily="18" charset="0"/>
                <a:ea typeface="新細明體" panose="02020500000000000000" pitchFamily="18" charset="-120"/>
              </a:defRPr>
            </a:lvl2pPr>
            <a:lvl3pPr marL="1143000" indent="-228600">
              <a:spcBef>
                <a:spcPct val="30000"/>
              </a:spcBef>
              <a:defRPr kumimoji="1" sz="1200">
                <a:solidFill>
                  <a:schemeClr val="tx1"/>
                </a:solidFill>
                <a:latin typeface="Times New Roman" panose="02020603050405020304" pitchFamily="18" charset="0"/>
                <a:ea typeface="新細明體" panose="02020500000000000000" pitchFamily="18" charset="-120"/>
              </a:defRPr>
            </a:lvl3pPr>
            <a:lvl4pPr marL="1600200" indent="-228600">
              <a:spcBef>
                <a:spcPct val="30000"/>
              </a:spcBef>
              <a:defRPr kumimoji="1" sz="1200">
                <a:solidFill>
                  <a:schemeClr val="tx1"/>
                </a:solidFill>
                <a:latin typeface="Times New Roman" panose="02020603050405020304" pitchFamily="18" charset="0"/>
                <a:ea typeface="新細明體" panose="02020500000000000000" pitchFamily="18" charset="-120"/>
              </a:defRPr>
            </a:lvl4pPr>
            <a:lvl5pPr marL="2057400" indent="-228600">
              <a:spcBef>
                <a:spcPct val="30000"/>
              </a:spcBef>
              <a:defRPr kumimoji="1" sz="12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ea typeface="新細明體" panose="02020500000000000000" pitchFamily="18" charset="-120"/>
              </a:defRPr>
            </a:lvl9pPr>
          </a:lstStyle>
          <a:p>
            <a:pPr>
              <a:spcBef>
                <a:spcPct val="0"/>
              </a:spcBef>
            </a:pPr>
            <a:fld id="{61B2868F-CBB8-49D1-BACE-9154A22177FB}" type="slidenum">
              <a:rPr lang="zh-TW" altLang="en-US">
                <a:latin typeface="Tahoma" panose="020B0604030504040204" pitchFamily="34" charset="0"/>
              </a:rPr>
              <a:pPr>
                <a:spcBef>
                  <a:spcPct val="0"/>
                </a:spcBef>
              </a:pPr>
              <a:t>15</a:t>
            </a:fld>
            <a:endParaRPr lang="en-US" altLang="zh-TW">
              <a:latin typeface="Tahoma" panose="020B0604030504040204" pitchFamily="34" charset="0"/>
            </a:endParaRPr>
          </a:p>
        </p:txBody>
      </p:sp>
      <p:sp>
        <p:nvSpPr>
          <p:cNvPr id="10243" name="Rectangle 2"/>
          <p:cNvSpPr>
            <a:spLocks noGrp="1" noRot="1" noChangeAspect="1" noChangeArrowheads="1" noTextEdit="1"/>
          </p:cNvSpPr>
          <p:nvPr>
            <p:ph type="sldImg"/>
          </p:nvPr>
        </p:nvSpPr>
        <p:spPr>
          <a:solidFill>
            <a:srgbClr val="FFFFFF"/>
          </a:solidFill>
          <a:ln/>
        </p:spPr>
      </p:sp>
      <p:sp>
        <p:nvSpPr>
          <p:cNvPr id="10244"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zh-TW" altLang="en-US" dirty="0" smtClean="0">
              <a:latin typeface="Times New Roman" panose="02020603050405020304" pitchFamily="18" charset="0"/>
            </a:endParaRPr>
          </a:p>
        </p:txBody>
      </p:sp>
    </p:spTree>
    <p:extLst>
      <p:ext uri="{BB962C8B-B14F-4D97-AF65-F5344CB8AC3E}">
        <p14:creationId xmlns:p14="http://schemas.microsoft.com/office/powerpoint/2010/main" val="390107338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ea typeface="新細明體" panose="02020500000000000000" pitchFamily="18" charset="-120"/>
              </a:defRPr>
            </a:lvl1pPr>
            <a:lvl2pPr marL="742950" indent="-285750">
              <a:spcBef>
                <a:spcPct val="30000"/>
              </a:spcBef>
              <a:defRPr kumimoji="1" sz="1200">
                <a:solidFill>
                  <a:schemeClr val="tx1"/>
                </a:solidFill>
                <a:latin typeface="Times New Roman" panose="02020603050405020304" pitchFamily="18" charset="0"/>
                <a:ea typeface="新細明體" panose="02020500000000000000" pitchFamily="18" charset="-120"/>
              </a:defRPr>
            </a:lvl2pPr>
            <a:lvl3pPr marL="1143000" indent="-228600">
              <a:spcBef>
                <a:spcPct val="30000"/>
              </a:spcBef>
              <a:defRPr kumimoji="1" sz="1200">
                <a:solidFill>
                  <a:schemeClr val="tx1"/>
                </a:solidFill>
                <a:latin typeface="Times New Roman" panose="02020603050405020304" pitchFamily="18" charset="0"/>
                <a:ea typeface="新細明體" panose="02020500000000000000" pitchFamily="18" charset="-120"/>
              </a:defRPr>
            </a:lvl3pPr>
            <a:lvl4pPr marL="1600200" indent="-228600">
              <a:spcBef>
                <a:spcPct val="30000"/>
              </a:spcBef>
              <a:defRPr kumimoji="1" sz="1200">
                <a:solidFill>
                  <a:schemeClr val="tx1"/>
                </a:solidFill>
                <a:latin typeface="Times New Roman" panose="02020603050405020304" pitchFamily="18" charset="0"/>
                <a:ea typeface="新細明體" panose="02020500000000000000" pitchFamily="18" charset="-120"/>
              </a:defRPr>
            </a:lvl4pPr>
            <a:lvl5pPr marL="2057400" indent="-228600">
              <a:spcBef>
                <a:spcPct val="30000"/>
              </a:spcBef>
              <a:defRPr kumimoji="1" sz="12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ea typeface="新細明體" panose="02020500000000000000" pitchFamily="18" charset="-120"/>
              </a:defRPr>
            </a:lvl9pPr>
          </a:lstStyle>
          <a:p>
            <a:pPr>
              <a:spcBef>
                <a:spcPct val="0"/>
              </a:spcBef>
            </a:pPr>
            <a:fld id="{61B2868F-CBB8-49D1-BACE-9154A22177FB}" type="slidenum">
              <a:rPr lang="zh-TW" altLang="en-US">
                <a:latin typeface="Tahoma" panose="020B0604030504040204" pitchFamily="34" charset="0"/>
              </a:rPr>
              <a:pPr>
                <a:spcBef>
                  <a:spcPct val="0"/>
                </a:spcBef>
              </a:pPr>
              <a:t>16</a:t>
            </a:fld>
            <a:endParaRPr lang="en-US" altLang="zh-TW">
              <a:latin typeface="Tahoma" panose="020B0604030504040204" pitchFamily="34" charset="0"/>
            </a:endParaRPr>
          </a:p>
        </p:txBody>
      </p:sp>
      <p:sp>
        <p:nvSpPr>
          <p:cNvPr id="10243" name="Rectangle 2"/>
          <p:cNvSpPr>
            <a:spLocks noGrp="1" noRot="1" noChangeAspect="1" noChangeArrowheads="1" noTextEdit="1"/>
          </p:cNvSpPr>
          <p:nvPr>
            <p:ph type="sldImg"/>
          </p:nvPr>
        </p:nvSpPr>
        <p:spPr>
          <a:solidFill>
            <a:srgbClr val="FFFFFF"/>
          </a:solidFill>
          <a:ln/>
        </p:spPr>
      </p:sp>
      <p:sp>
        <p:nvSpPr>
          <p:cNvPr id="10244"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zh-TW" altLang="en-US" smtClean="0">
              <a:latin typeface="Times New Roman" panose="02020603050405020304" pitchFamily="18" charset="0"/>
            </a:endParaRPr>
          </a:p>
        </p:txBody>
      </p:sp>
    </p:spTree>
    <p:extLst>
      <p:ext uri="{BB962C8B-B14F-4D97-AF65-F5344CB8AC3E}">
        <p14:creationId xmlns:p14="http://schemas.microsoft.com/office/powerpoint/2010/main" val="24321242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ea typeface="新細明體" panose="02020500000000000000" pitchFamily="18" charset="-120"/>
              </a:defRPr>
            </a:lvl1pPr>
            <a:lvl2pPr marL="742950" indent="-285750">
              <a:spcBef>
                <a:spcPct val="30000"/>
              </a:spcBef>
              <a:defRPr kumimoji="1" sz="1200">
                <a:solidFill>
                  <a:schemeClr val="tx1"/>
                </a:solidFill>
                <a:latin typeface="Times New Roman" panose="02020603050405020304" pitchFamily="18" charset="0"/>
                <a:ea typeface="新細明體" panose="02020500000000000000" pitchFamily="18" charset="-120"/>
              </a:defRPr>
            </a:lvl2pPr>
            <a:lvl3pPr marL="1143000" indent="-228600">
              <a:spcBef>
                <a:spcPct val="30000"/>
              </a:spcBef>
              <a:defRPr kumimoji="1" sz="1200">
                <a:solidFill>
                  <a:schemeClr val="tx1"/>
                </a:solidFill>
                <a:latin typeface="Times New Roman" panose="02020603050405020304" pitchFamily="18" charset="0"/>
                <a:ea typeface="新細明體" panose="02020500000000000000" pitchFamily="18" charset="-120"/>
              </a:defRPr>
            </a:lvl3pPr>
            <a:lvl4pPr marL="1600200" indent="-228600">
              <a:spcBef>
                <a:spcPct val="30000"/>
              </a:spcBef>
              <a:defRPr kumimoji="1" sz="1200">
                <a:solidFill>
                  <a:schemeClr val="tx1"/>
                </a:solidFill>
                <a:latin typeface="Times New Roman" panose="02020603050405020304" pitchFamily="18" charset="0"/>
                <a:ea typeface="新細明體" panose="02020500000000000000" pitchFamily="18" charset="-120"/>
              </a:defRPr>
            </a:lvl4pPr>
            <a:lvl5pPr marL="2057400" indent="-228600">
              <a:spcBef>
                <a:spcPct val="30000"/>
              </a:spcBef>
              <a:defRPr kumimoji="1" sz="12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ea typeface="新細明體" panose="02020500000000000000" pitchFamily="18" charset="-120"/>
              </a:defRPr>
            </a:lvl9pPr>
          </a:lstStyle>
          <a:p>
            <a:pPr>
              <a:spcBef>
                <a:spcPct val="0"/>
              </a:spcBef>
            </a:pPr>
            <a:fld id="{61B2868F-CBB8-49D1-BACE-9154A22177FB}" type="slidenum">
              <a:rPr lang="zh-TW" altLang="en-US">
                <a:latin typeface="Tahoma" panose="020B0604030504040204" pitchFamily="34" charset="0"/>
              </a:rPr>
              <a:pPr>
                <a:spcBef>
                  <a:spcPct val="0"/>
                </a:spcBef>
              </a:pPr>
              <a:t>2</a:t>
            </a:fld>
            <a:endParaRPr lang="en-US" altLang="zh-TW">
              <a:latin typeface="Tahoma" panose="020B0604030504040204" pitchFamily="34" charset="0"/>
            </a:endParaRPr>
          </a:p>
        </p:txBody>
      </p:sp>
      <p:sp>
        <p:nvSpPr>
          <p:cNvPr id="10243" name="Rectangle 2"/>
          <p:cNvSpPr>
            <a:spLocks noGrp="1" noRot="1" noChangeAspect="1" noChangeArrowheads="1" noTextEdit="1"/>
          </p:cNvSpPr>
          <p:nvPr>
            <p:ph type="sldImg"/>
          </p:nvPr>
        </p:nvSpPr>
        <p:spPr>
          <a:solidFill>
            <a:srgbClr val="FFFFFF"/>
          </a:solidFill>
          <a:ln/>
        </p:spPr>
      </p:sp>
      <p:sp>
        <p:nvSpPr>
          <p:cNvPr id="10244"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zh-TW" altLang="en-US" smtClean="0">
              <a:latin typeface="Times New Roman" panose="02020603050405020304" pitchFamily="18" charset="0"/>
            </a:endParaRPr>
          </a:p>
        </p:txBody>
      </p:sp>
    </p:spTree>
    <p:extLst>
      <p:ext uri="{BB962C8B-B14F-4D97-AF65-F5344CB8AC3E}">
        <p14:creationId xmlns:p14="http://schemas.microsoft.com/office/powerpoint/2010/main" val="27131975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ea typeface="新細明體" panose="02020500000000000000" pitchFamily="18" charset="-120"/>
              </a:defRPr>
            </a:lvl1pPr>
            <a:lvl2pPr marL="742950" indent="-285750">
              <a:spcBef>
                <a:spcPct val="30000"/>
              </a:spcBef>
              <a:defRPr kumimoji="1" sz="1200">
                <a:solidFill>
                  <a:schemeClr val="tx1"/>
                </a:solidFill>
                <a:latin typeface="Times New Roman" panose="02020603050405020304" pitchFamily="18" charset="0"/>
                <a:ea typeface="新細明體" panose="02020500000000000000" pitchFamily="18" charset="-120"/>
              </a:defRPr>
            </a:lvl2pPr>
            <a:lvl3pPr marL="1143000" indent="-228600">
              <a:spcBef>
                <a:spcPct val="30000"/>
              </a:spcBef>
              <a:defRPr kumimoji="1" sz="1200">
                <a:solidFill>
                  <a:schemeClr val="tx1"/>
                </a:solidFill>
                <a:latin typeface="Times New Roman" panose="02020603050405020304" pitchFamily="18" charset="0"/>
                <a:ea typeface="新細明體" panose="02020500000000000000" pitchFamily="18" charset="-120"/>
              </a:defRPr>
            </a:lvl3pPr>
            <a:lvl4pPr marL="1600200" indent="-228600">
              <a:spcBef>
                <a:spcPct val="30000"/>
              </a:spcBef>
              <a:defRPr kumimoji="1" sz="1200">
                <a:solidFill>
                  <a:schemeClr val="tx1"/>
                </a:solidFill>
                <a:latin typeface="Times New Roman" panose="02020603050405020304" pitchFamily="18" charset="0"/>
                <a:ea typeface="新細明體" panose="02020500000000000000" pitchFamily="18" charset="-120"/>
              </a:defRPr>
            </a:lvl4pPr>
            <a:lvl5pPr marL="2057400" indent="-228600">
              <a:spcBef>
                <a:spcPct val="30000"/>
              </a:spcBef>
              <a:defRPr kumimoji="1" sz="12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ea typeface="新細明體" panose="02020500000000000000" pitchFamily="18" charset="-120"/>
              </a:defRPr>
            </a:lvl9pPr>
          </a:lstStyle>
          <a:p>
            <a:pPr>
              <a:spcBef>
                <a:spcPct val="0"/>
              </a:spcBef>
            </a:pPr>
            <a:fld id="{61B2868F-CBB8-49D1-BACE-9154A22177FB}" type="slidenum">
              <a:rPr lang="zh-TW" altLang="en-US">
                <a:latin typeface="Tahoma" panose="020B0604030504040204" pitchFamily="34" charset="0"/>
              </a:rPr>
              <a:pPr>
                <a:spcBef>
                  <a:spcPct val="0"/>
                </a:spcBef>
              </a:pPr>
              <a:t>3</a:t>
            </a:fld>
            <a:endParaRPr lang="en-US" altLang="zh-TW">
              <a:latin typeface="Tahoma" panose="020B0604030504040204" pitchFamily="34" charset="0"/>
            </a:endParaRPr>
          </a:p>
        </p:txBody>
      </p:sp>
      <p:sp>
        <p:nvSpPr>
          <p:cNvPr id="10243" name="Rectangle 2"/>
          <p:cNvSpPr>
            <a:spLocks noGrp="1" noRot="1" noChangeAspect="1" noChangeArrowheads="1" noTextEdit="1"/>
          </p:cNvSpPr>
          <p:nvPr>
            <p:ph type="sldImg"/>
          </p:nvPr>
        </p:nvSpPr>
        <p:spPr>
          <a:solidFill>
            <a:srgbClr val="FFFFFF"/>
          </a:solidFill>
          <a:ln/>
        </p:spPr>
      </p:sp>
      <p:sp>
        <p:nvSpPr>
          <p:cNvPr id="10244"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zh-TW" altLang="en-US" smtClean="0">
              <a:latin typeface="Times New Roman" panose="02020603050405020304" pitchFamily="18" charset="0"/>
            </a:endParaRPr>
          </a:p>
        </p:txBody>
      </p:sp>
    </p:spTree>
    <p:extLst>
      <p:ext uri="{BB962C8B-B14F-4D97-AF65-F5344CB8AC3E}">
        <p14:creationId xmlns:p14="http://schemas.microsoft.com/office/powerpoint/2010/main" val="30557319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ea typeface="新細明體" panose="02020500000000000000" pitchFamily="18" charset="-120"/>
              </a:defRPr>
            </a:lvl1pPr>
            <a:lvl2pPr marL="742950" indent="-285750">
              <a:spcBef>
                <a:spcPct val="30000"/>
              </a:spcBef>
              <a:defRPr kumimoji="1" sz="1200">
                <a:solidFill>
                  <a:schemeClr val="tx1"/>
                </a:solidFill>
                <a:latin typeface="Times New Roman" panose="02020603050405020304" pitchFamily="18" charset="0"/>
                <a:ea typeface="新細明體" panose="02020500000000000000" pitchFamily="18" charset="-120"/>
              </a:defRPr>
            </a:lvl2pPr>
            <a:lvl3pPr marL="1143000" indent="-228600">
              <a:spcBef>
                <a:spcPct val="30000"/>
              </a:spcBef>
              <a:defRPr kumimoji="1" sz="1200">
                <a:solidFill>
                  <a:schemeClr val="tx1"/>
                </a:solidFill>
                <a:latin typeface="Times New Roman" panose="02020603050405020304" pitchFamily="18" charset="0"/>
                <a:ea typeface="新細明體" panose="02020500000000000000" pitchFamily="18" charset="-120"/>
              </a:defRPr>
            </a:lvl3pPr>
            <a:lvl4pPr marL="1600200" indent="-228600">
              <a:spcBef>
                <a:spcPct val="30000"/>
              </a:spcBef>
              <a:defRPr kumimoji="1" sz="1200">
                <a:solidFill>
                  <a:schemeClr val="tx1"/>
                </a:solidFill>
                <a:latin typeface="Times New Roman" panose="02020603050405020304" pitchFamily="18" charset="0"/>
                <a:ea typeface="新細明體" panose="02020500000000000000" pitchFamily="18" charset="-120"/>
              </a:defRPr>
            </a:lvl4pPr>
            <a:lvl5pPr marL="2057400" indent="-228600">
              <a:spcBef>
                <a:spcPct val="30000"/>
              </a:spcBef>
              <a:defRPr kumimoji="1" sz="12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ea typeface="新細明體" panose="02020500000000000000" pitchFamily="18" charset="-120"/>
              </a:defRPr>
            </a:lvl9pPr>
          </a:lstStyle>
          <a:p>
            <a:pPr>
              <a:spcBef>
                <a:spcPct val="0"/>
              </a:spcBef>
            </a:pPr>
            <a:fld id="{61B2868F-CBB8-49D1-BACE-9154A22177FB}" type="slidenum">
              <a:rPr lang="zh-TW" altLang="en-US">
                <a:latin typeface="Tahoma" panose="020B0604030504040204" pitchFamily="34" charset="0"/>
              </a:rPr>
              <a:pPr>
                <a:spcBef>
                  <a:spcPct val="0"/>
                </a:spcBef>
              </a:pPr>
              <a:t>4</a:t>
            </a:fld>
            <a:endParaRPr lang="en-US" altLang="zh-TW">
              <a:latin typeface="Tahoma" panose="020B0604030504040204" pitchFamily="34" charset="0"/>
            </a:endParaRPr>
          </a:p>
        </p:txBody>
      </p:sp>
      <p:sp>
        <p:nvSpPr>
          <p:cNvPr id="10243" name="Rectangle 2"/>
          <p:cNvSpPr>
            <a:spLocks noGrp="1" noRot="1" noChangeAspect="1" noChangeArrowheads="1" noTextEdit="1"/>
          </p:cNvSpPr>
          <p:nvPr>
            <p:ph type="sldImg"/>
          </p:nvPr>
        </p:nvSpPr>
        <p:spPr>
          <a:solidFill>
            <a:srgbClr val="FFFFFF"/>
          </a:solidFill>
          <a:ln/>
        </p:spPr>
      </p:sp>
      <p:sp>
        <p:nvSpPr>
          <p:cNvPr id="10244"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zh-TW" altLang="en-US" dirty="0" smtClean="0">
              <a:latin typeface="Times New Roman" panose="02020603050405020304" pitchFamily="18" charset="0"/>
            </a:endParaRPr>
          </a:p>
        </p:txBody>
      </p:sp>
    </p:spTree>
    <p:extLst>
      <p:ext uri="{BB962C8B-B14F-4D97-AF65-F5344CB8AC3E}">
        <p14:creationId xmlns:p14="http://schemas.microsoft.com/office/powerpoint/2010/main" val="20433117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ea typeface="新細明體" panose="02020500000000000000" pitchFamily="18" charset="-120"/>
              </a:defRPr>
            </a:lvl1pPr>
            <a:lvl2pPr marL="742950" indent="-285750">
              <a:spcBef>
                <a:spcPct val="30000"/>
              </a:spcBef>
              <a:defRPr kumimoji="1" sz="1200">
                <a:solidFill>
                  <a:schemeClr val="tx1"/>
                </a:solidFill>
                <a:latin typeface="Times New Roman" panose="02020603050405020304" pitchFamily="18" charset="0"/>
                <a:ea typeface="新細明體" panose="02020500000000000000" pitchFamily="18" charset="-120"/>
              </a:defRPr>
            </a:lvl2pPr>
            <a:lvl3pPr marL="1143000" indent="-228600">
              <a:spcBef>
                <a:spcPct val="30000"/>
              </a:spcBef>
              <a:defRPr kumimoji="1" sz="1200">
                <a:solidFill>
                  <a:schemeClr val="tx1"/>
                </a:solidFill>
                <a:latin typeface="Times New Roman" panose="02020603050405020304" pitchFamily="18" charset="0"/>
                <a:ea typeface="新細明體" panose="02020500000000000000" pitchFamily="18" charset="-120"/>
              </a:defRPr>
            </a:lvl3pPr>
            <a:lvl4pPr marL="1600200" indent="-228600">
              <a:spcBef>
                <a:spcPct val="30000"/>
              </a:spcBef>
              <a:defRPr kumimoji="1" sz="1200">
                <a:solidFill>
                  <a:schemeClr val="tx1"/>
                </a:solidFill>
                <a:latin typeface="Times New Roman" panose="02020603050405020304" pitchFamily="18" charset="0"/>
                <a:ea typeface="新細明體" panose="02020500000000000000" pitchFamily="18" charset="-120"/>
              </a:defRPr>
            </a:lvl4pPr>
            <a:lvl5pPr marL="2057400" indent="-228600">
              <a:spcBef>
                <a:spcPct val="30000"/>
              </a:spcBef>
              <a:defRPr kumimoji="1" sz="12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ea typeface="新細明體" panose="02020500000000000000" pitchFamily="18" charset="-120"/>
              </a:defRPr>
            </a:lvl9pPr>
          </a:lstStyle>
          <a:p>
            <a:pPr>
              <a:spcBef>
                <a:spcPct val="0"/>
              </a:spcBef>
            </a:pPr>
            <a:fld id="{61B2868F-CBB8-49D1-BACE-9154A22177FB}" type="slidenum">
              <a:rPr lang="zh-TW" altLang="en-US">
                <a:latin typeface="Tahoma" panose="020B0604030504040204" pitchFamily="34" charset="0"/>
              </a:rPr>
              <a:pPr>
                <a:spcBef>
                  <a:spcPct val="0"/>
                </a:spcBef>
              </a:pPr>
              <a:t>5</a:t>
            </a:fld>
            <a:endParaRPr lang="en-US" altLang="zh-TW">
              <a:latin typeface="Tahoma" panose="020B0604030504040204" pitchFamily="34" charset="0"/>
            </a:endParaRPr>
          </a:p>
        </p:txBody>
      </p:sp>
      <p:sp>
        <p:nvSpPr>
          <p:cNvPr id="10243" name="Rectangle 2"/>
          <p:cNvSpPr>
            <a:spLocks noGrp="1" noRot="1" noChangeAspect="1" noChangeArrowheads="1" noTextEdit="1"/>
          </p:cNvSpPr>
          <p:nvPr>
            <p:ph type="sldImg"/>
          </p:nvPr>
        </p:nvSpPr>
        <p:spPr>
          <a:solidFill>
            <a:srgbClr val="FFFFFF"/>
          </a:solidFill>
          <a:ln/>
        </p:spPr>
      </p:sp>
      <p:sp>
        <p:nvSpPr>
          <p:cNvPr id="10244"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zh-TW" altLang="en-US" dirty="0" smtClean="0">
              <a:latin typeface="Times New Roman" panose="02020603050405020304" pitchFamily="18" charset="0"/>
            </a:endParaRPr>
          </a:p>
        </p:txBody>
      </p:sp>
    </p:spTree>
    <p:extLst>
      <p:ext uri="{BB962C8B-B14F-4D97-AF65-F5344CB8AC3E}">
        <p14:creationId xmlns:p14="http://schemas.microsoft.com/office/powerpoint/2010/main" val="34557716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ea typeface="新細明體" panose="02020500000000000000" pitchFamily="18" charset="-120"/>
              </a:defRPr>
            </a:lvl1pPr>
            <a:lvl2pPr marL="742950" indent="-285750">
              <a:spcBef>
                <a:spcPct val="30000"/>
              </a:spcBef>
              <a:defRPr kumimoji="1" sz="1200">
                <a:solidFill>
                  <a:schemeClr val="tx1"/>
                </a:solidFill>
                <a:latin typeface="Times New Roman" panose="02020603050405020304" pitchFamily="18" charset="0"/>
                <a:ea typeface="新細明體" panose="02020500000000000000" pitchFamily="18" charset="-120"/>
              </a:defRPr>
            </a:lvl2pPr>
            <a:lvl3pPr marL="1143000" indent="-228600">
              <a:spcBef>
                <a:spcPct val="30000"/>
              </a:spcBef>
              <a:defRPr kumimoji="1" sz="1200">
                <a:solidFill>
                  <a:schemeClr val="tx1"/>
                </a:solidFill>
                <a:latin typeface="Times New Roman" panose="02020603050405020304" pitchFamily="18" charset="0"/>
                <a:ea typeface="新細明體" panose="02020500000000000000" pitchFamily="18" charset="-120"/>
              </a:defRPr>
            </a:lvl3pPr>
            <a:lvl4pPr marL="1600200" indent="-228600">
              <a:spcBef>
                <a:spcPct val="30000"/>
              </a:spcBef>
              <a:defRPr kumimoji="1" sz="1200">
                <a:solidFill>
                  <a:schemeClr val="tx1"/>
                </a:solidFill>
                <a:latin typeface="Times New Roman" panose="02020603050405020304" pitchFamily="18" charset="0"/>
                <a:ea typeface="新細明體" panose="02020500000000000000" pitchFamily="18" charset="-120"/>
              </a:defRPr>
            </a:lvl4pPr>
            <a:lvl5pPr marL="2057400" indent="-228600">
              <a:spcBef>
                <a:spcPct val="30000"/>
              </a:spcBef>
              <a:defRPr kumimoji="1" sz="12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ea typeface="新細明體" panose="02020500000000000000" pitchFamily="18" charset="-120"/>
              </a:defRPr>
            </a:lvl9pPr>
          </a:lstStyle>
          <a:p>
            <a:pPr>
              <a:spcBef>
                <a:spcPct val="0"/>
              </a:spcBef>
            </a:pPr>
            <a:fld id="{61B2868F-CBB8-49D1-BACE-9154A22177FB}" type="slidenum">
              <a:rPr lang="zh-TW" altLang="en-US">
                <a:latin typeface="Tahoma" panose="020B0604030504040204" pitchFamily="34" charset="0"/>
              </a:rPr>
              <a:pPr>
                <a:spcBef>
                  <a:spcPct val="0"/>
                </a:spcBef>
              </a:pPr>
              <a:t>6</a:t>
            </a:fld>
            <a:endParaRPr lang="en-US" altLang="zh-TW">
              <a:latin typeface="Tahoma" panose="020B0604030504040204" pitchFamily="34" charset="0"/>
            </a:endParaRPr>
          </a:p>
        </p:txBody>
      </p:sp>
      <p:sp>
        <p:nvSpPr>
          <p:cNvPr id="10243" name="Rectangle 2"/>
          <p:cNvSpPr>
            <a:spLocks noGrp="1" noRot="1" noChangeAspect="1" noChangeArrowheads="1" noTextEdit="1"/>
          </p:cNvSpPr>
          <p:nvPr>
            <p:ph type="sldImg"/>
          </p:nvPr>
        </p:nvSpPr>
        <p:spPr>
          <a:solidFill>
            <a:srgbClr val="FFFFFF"/>
          </a:solidFill>
          <a:ln/>
        </p:spPr>
      </p:sp>
      <p:sp>
        <p:nvSpPr>
          <p:cNvPr id="10244"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zh-TW" altLang="en-US" dirty="0" smtClean="0">
              <a:latin typeface="Times New Roman" panose="02020603050405020304" pitchFamily="18" charset="0"/>
            </a:endParaRPr>
          </a:p>
        </p:txBody>
      </p:sp>
    </p:spTree>
    <p:extLst>
      <p:ext uri="{BB962C8B-B14F-4D97-AF65-F5344CB8AC3E}">
        <p14:creationId xmlns:p14="http://schemas.microsoft.com/office/powerpoint/2010/main" val="17987571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ea typeface="新細明體" panose="02020500000000000000" pitchFamily="18" charset="-120"/>
              </a:defRPr>
            </a:lvl1pPr>
            <a:lvl2pPr marL="742950" indent="-285750">
              <a:spcBef>
                <a:spcPct val="30000"/>
              </a:spcBef>
              <a:defRPr kumimoji="1" sz="1200">
                <a:solidFill>
                  <a:schemeClr val="tx1"/>
                </a:solidFill>
                <a:latin typeface="Times New Roman" panose="02020603050405020304" pitchFamily="18" charset="0"/>
                <a:ea typeface="新細明體" panose="02020500000000000000" pitchFamily="18" charset="-120"/>
              </a:defRPr>
            </a:lvl2pPr>
            <a:lvl3pPr marL="1143000" indent="-228600">
              <a:spcBef>
                <a:spcPct val="30000"/>
              </a:spcBef>
              <a:defRPr kumimoji="1" sz="1200">
                <a:solidFill>
                  <a:schemeClr val="tx1"/>
                </a:solidFill>
                <a:latin typeface="Times New Roman" panose="02020603050405020304" pitchFamily="18" charset="0"/>
                <a:ea typeface="新細明體" panose="02020500000000000000" pitchFamily="18" charset="-120"/>
              </a:defRPr>
            </a:lvl3pPr>
            <a:lvl4pPr marL="1600200" indent="-228600">
              <a:spcBef>
                <a:spcPct val="30000"/>
              </a:spcBef>
              <a:defRPr kumimoji="1" sz="1200">
                <a:solidFill>
                  <a:schemeClr val="tx1"/>
                </a:solidFill>
                <a:latin typeface="Times New Roman" panose="02020603050405020304" pitchFamily="18" charset="0"/>
                <a:ea typeface="新細明體" panose="02020500000000000000" pitchFamily="18" charset="-120"/>
              </a:defRPr>
            </a:lvl4pPr>
            <a:lvl5pPr marL="2057400" indent="-228600">
              <a:spcBef>
                <a:spcPct val="30000"/>
              </a:spcBef>
              <a:defRPr kumimoji="1" sz="12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ea typeface="新細明體" panose="02020500000000000000" pitchFamily="18" charset="-120"/>
              </a:defRPr>
            </a:lvl9pPr>
          </a:lstStyle>
          <a:p>
            <a:pPr>
              <a:spcBef>
                <a:spcPct val="0"/>
              </a:spcBef>
            </a:pPr>
            <a:fld id="{61B2868F-CBB8-49D1-BACE-9154A22177FB}" type="slidenum">
              <a:rPr lang="zh-TW" altLang="en-US">
                <a:latin typeface="Tahoma" panose="020B0604030504040204" pitchFamily="34" charset="0"/>
              </a:rPr>
              <a:pPr>
                <a:spcBef>
                  <a:spcPct val="0"/>
                </a:spcBef>
              </a:pPr>
              <a:t>7</a:t>
            </a:fld>
            <a:endParaRPr lang="en-US" altLang="zh-TW">
              <a:latin typeface="Tahoma" panose="020B0604030504040204" pitchFamily="34" charset="0"/>
            </a:endParaRPr>
          </a:p>
        </p:txBody>
      </p:sp>
      <p:sp>
        <p:nvSpPr>
          <p:cNvPr id="10243" name="Rectangle 2"/>
          <p:cNvSpPr>
            <a:spLocks noGrp="1" noRot="1" noChangeAspect="1" noChangeArrowheads="1" noTextEdit="1"/>
          </p:cNvSpPr>
          <p:nvPr>
            <p:ph type="sldImg"/>
          </p:nvPr>
        </p:nvSpPr>
        <p:spPr>
          <a:solidFill>
            <a:srgbClr val="FFFFFF"/>
          </a:solidFill>
          <a:ln/>
        </p:spPr>
      </p:sp>
      <p:sp>
        <p:nvSpPr>
          <p:cNvPr id="10244"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zh-TW" altLang="en-US" dirty="0" smtClean="0">
              <a:latin typeface="Times New Roman" panose="02020603050405020304" pitchFamily="18" charset="0"/>
            </a:endParaRPr>
          </a:p>
        </p:txBody>
      </p:sp>
    </p:spTree>
    <p:extLst>
      <p:ext uri="{BB962C8B-B14F-4D97-AF65-F5344CB8AC3E}">
        <p14:creationId xmlns:p14="http://schemas.microsoft.com/office/powerpoint/2010/main" val="4851158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ea typeface="新細明體" panose="02020500000000000000" pitchFamily="18" charset="-120"/>
              </a:defRPr>
            </a:lvl1pPr>
            <a:lvl2pPr marL="742950" indent="-285750">
              <a:spcBef>
                <a:spcPct val="30000"/>
              </a:spcBef>
              <a:defRPr kumimoji="1" sz="1200">
                <a:solidFill>
                  <a:schemeClr val="tx1"/>
                </a:solidFill>
                <a:latin typeface="Times New Roman" panose="02020603050405020304" pitchFamily="18" charset="0"/>
                <a:ea typeface="新細明體" panose="02020500000000000000" pitchFamily="18" charset="-120"/>
              </a:defRPr>
            </a:lvl2pPr>
            <a:lvl3pPr marL="1143000" indent="-228600">
              <a:spcBef>
                <a:spcPct val="30000"/>
              </a:spcBef>
              <a:defRPr kumimoji="1" sz="1200">
                <a:solidFill>
                  <a:schemeClr val="tx1"/>
                </a:solidFill>
                <a:latin typeface="Times New Roman" panose="02020603050405020304" pitchFamily="18" charset="0"/>
                <a:ea typeface="新細明體" panose="02020500000000000000" pitchFamily="18" charset="-120"/>
              </a:defRPr>
            </a:lvl3pPr>
            <a:lvl4pPr marL="1600200" indent="-228600">
              <a:spcBef>
                <a:spcPct val="30000"/>
              </a:spcBef>
              <a:defRPr kumimoji="1" sz="1200">
                <a:solidFill>
                  <a:schemeClr val="tx1"/>
                </a:solidFill>
                <a:latin typeface="Times New Roman" panose="02020603050405020304" pitchFamily="18" charset="0"/>
                <a:ea typeface="新細明體" panose="02020500000000000000" pitchFamily="18" charset="-120"/>
              </a:defRPr>
            </a:lvl4pPr>
            <a:lvl5pPr marL="2057400" indent="-228600">
              <a:spcBef>
                <a:spcPct val="30000"/>
              </a:spcBef>
              <a:defRPr kumimoji="1" sz="12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ea typeface="新細明體" panose="02020500000000000000" pitchFamily="18" charset="-120"/>
              </a:defRPr>
            </a:lvl9pPr>
          </a:lstStyle>
          <a:p>
            <a:pPr>
              <a:spcBef>
                <a:spcPct val="0"/>
              </a:spcBef>
            </a:pPr>
            <a:fld id="{61B2868F-CBB8-49D1-BACE-9154A22177FB}" type="slidenum">
              <a:rPr lang="zh-TW" altLang="en-US">
                <a:latin typeface="Tahoma" panose="020B0604030504040204" pitchFamily="34" charset="0"/>
              </a:rPr>
              <a:pPr>
                <a:spcBef>
                  <a:spcPct val="0"/>
                </a:spcBef>
              </a:pPr>
              <a:t>8</a:t>
            </a:fld>
            <a:endParaRPr lang="en-US" altLang="zh-TW">
              <a:latin typeface="Tahoma" panose="020B0604030504040204" pitchFamily="34" charset="0"/>
            </a:endParaRPr>
          </a:p>
        </p:txBody>
      </p:sp>
      <p:sp>
        <p:nvSpPr>
          <p:cNvPr id="10243" name="Rectangle 2"/>
          <p:cNvSpPr>
            <a:spLocks noGrp="1" noRot="1" noChangeAspect="1" noChangeArrowheads="1" noTextEdit="1"/>
          </p:cNvSpPr>
          <p:nvPr>
            <p:ph type="sldImg"/>
          </p:nvPr>
        </p:nvSpPr>
        <p:spPr>
          <a:solidFill>
            <a:srgbClr val="FFFFFF"/>
          </a:solidFill>
          <a:ln/>
        </p:spPr>
      </p:sp>
      <p:sp>
        <p:nvSpPr>
          <p:cNvPr id="10244"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zh-TW" altLang="en-US" dirty="0" smtClean="0">
              <a:latin typeface="Times New Roman" panose="02020603050405020304" pitchFamily="18" charset="0"/>
            </a:endParaRPr>
          </a:p>
        </p:txBody>
      </p:sp>
    </p:spTree>
    <p:extLst>
      <p:ext uri="{BB962C8B-B14F-4D97-AF65-F5344CB8AC3E}">
        <p14:creationId xmlns:p14="http://schemas.microsoft.com/office/powerpoint/2010/main" val="11361221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ea typeface="新細明體" panose="02020500000000000000" pitchFamily="18" charset="-120"/>
              </a:defRPr>
            </a:lvl1pPr>
            <a:lvl2pPr marL="742950" indent="-285750">
              <a:spcBef>
                <a:spcPct val="30000"/>
              </a:spcBef>
              <a:defRPr kumimoji="1" sz="1200">
                <a:solidFill>
                  <a:schemeClr val="tx1"/>
                </a:solidFill>
                <a:latin typeface="Times New Roman" panose="02020603050405020304" pitchFamily="18" charset="0"/>
                <a:ea typeface="新細明體" panose="02020500000000000000" pitchFamily="18" charset="-120"/>
              </a:defRPr>
            </a:lvl2pPr>
            <a:lvl3pPr marL="1143000" indent="-228600">
              <a:spcBef>
                <a:spcPct val="30000"/>
              </a:spcBef>
              <a:defRPr kumimoji="1" sz="1200">
                <a:solidFill>
                  <a:schemeClr val="tx1"/>
                </a:solidFill>
                <a:latin typeface="Times New Roman" panose="02020603050405020304" pitchFamily="18" charset="0"/>
                <a:ea typeface="新細明體" panose="02020500000000000000" pitchFamily="18" charset="-120"/>
              </a:defRPr>
            </a:lvl3pPr>
            <a:lvl4pPr marL="1600200" indent="-228600">
              <a:spcBef>
                <a:spcPct val="30000"/>
              </a:spcBef>
              <a:defRPr kumimoji="1" sz="1200">
                <a:solidFill>
                  <a:schemeClr val="tx1"/>
                </a:solidFill>
                <a:latin typeface="Times New Roman" panose="02020603050405020304" pitchFamily="18" charset="0"/>
                <a:ea typeface="新細明體" panose="02020500000000000000" pitchFamily="18" charset="-120"/>
              </a:defRPr>
            </a:lvl4pPr>
            <a:lvl5pPr marL="2057400" indent="-228600">
              <a:spcBef>
                <a:spcPct val="30000"/>
              </a:spcBef>
              <a:defRPr kumimoji="1" sz="12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ea typeface="新細明體" panose="02020500000000000000" pitchFamily="18" charset="-120"/>
              </a:defRPr>
            </a:lvl9pPr>
          </a:lstStyle>
          <a:p>
            <a:pPr>
              <a:spcBef>
                <a:spcPct val="0"/>
              </a:spcBef>
            </a:pPr>
            <a:fld id="{61B2868F-CBB8-49D1-BACE-9154A22177FB}" type="slidenum">
              <a:rPr lang="zh-TW" altLang="en-US">
                <a:latin typeface="Tahoma" panose="020B0604030504040204" pitchFamily="34" charset="0"/>
              </a:rPr>
              <a:pPr>
                <a:spcBef>
                  <a:spcPct val="0"/>
                </a:spcBef>
              </a:pPr>
              <a:t>9</a:t>
            </a:fld>
            <a:endParaRPr lang="en-US" altLang="zh-TW">
              <a:latin typeface="Tahoma" panose="020B0604030504040204" pitchFamily="34" charset="0"/>
            </a:endParaRPr>
          </a:p>
        </p:txBody>
      </p:sp>
      <p:sp>
        <p:nvSpPr>
          <p:cNvPr id="10243" name="Rectangle 2"/>
          <p:cNvSpPr>
            <a:spLocks noGrp="1" noRot="1" noChangeAspect="1" noChangeArrowheads="1" noTextEdit="1"/>
          </p:cNvSpPr>
          <p:nvPr>
            <p:ph type="sldImg"/>
          </p:nvPr>
        </p:nvSpPr>
        <p:spPr>
          <a:solidFill>
            <a:srgbClr val="FFFFFF"/>
          </a:solidFill>
          <a:ln/>
        </p:spPr>
      </p:sp>
      <p:sp>
        <p:nvSpPr>
          <p:cNvPr id="10244"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zh-TW" altLang="en-US" dirty="0" smtClean="0">
              <a:latin typeface="Times New Roman" panose="02020603050405020304" pitchFamily="18" charset="0"/>
            </a:endParaRPr>
          </a:p>
        </p:txBody>
      </p:sp>
    </p:spTree>
    <p:extLst>
      <p:ext uri="{BB962C8B-B14F-4D97-AF65-F5344CB8AC3E}">
        <p14:creationId xmlns:p14="http://schemas.microsoft.com/office/powerpoint/2010/main" val="25169032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grpSp>
        <p:nvGrpSpPr>
          <p:cNvPr id="4" name="Group 2"/>
          <p:cNvGrpSpPr>
            <a:grpSpLocks/>
          </p:cNvGrpSpPr>
          <p:nvPr/>
        </p:nvGrpSpPr>
        <p:grpSpPr bwMode="auto">
          <a:xfrm>
            <a:off x="1" y="2438402"/>
            <a:ext cx="9009063" cy="1052513"/>
            <a:chOff x="0" y="1536"/>
            <a:chExt cx="5675" cy="663"/>
          </a:xfrm>
        </p:grpSpPr>
        <p:grpSp>
          <p:nvGrpSpPr>
            <p:cNvPr id="5" name="Group 3"/>
            <p:cNvGrpSpPr>
              <a:grpSpLocks/>
            </p:cNvGrpSpPr>
            <p:nvPr/>
          </p:nvGrpSpPr>
          <p:grpSpPr bwMode="auto">
            <a:xfrm>
              <a:off x="185" y="1604"/>
              <a:ext cx="449"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kumimoji="1" sz="2400">
                    <a:solidFill>
                      <a:schemeClr val="tx1"/>
                    </a:solidFill>
                    <a:latin typeface="Tahoma" panose="020B0604030504040204" pitchFamily="34" charset="0"/>
                    <a:ea typeface="新細明體" panose="02020500000000000000" pitchFamily="18" charset="-120"/>
                  </a:defRPr>
                </a:lvl1pPr>
                <a:lvl2pPr marL="742950" indent="-285750">
                  <a:defRPr kumimoji="1" sz="2400">
                    <a:solidFill>
                      <a:schemeClr val="tx1"/>
                    </a:solidFill>
                    <a:latin typeface="Tahoma" panose="020B0604030504040204" pitchFamily="34" charset="0"/>
                    <a:ea typeface="新細明體" panose="02020500000000000000" pitchFamily="18" charset="-120"/>
                  </a:defRPr>
                </a:lvl2pPr>
                <a:lvl3pPr marL="1143000" indent="-228600">
                  <a:defRPr kumimoji="1" sz="2400">
                    <a:solidFill>
                      <a:schemeClr val="tx1"/>
                    </a:solidFill>
                    <a:latin typeface="Tahoma" panose="020B0604030504040204" pitchFamily="34" charset="0"/>
                    <a:ea typeface="新細明體" panose="02020500000000000000" pitchFamily="18" charset="-120"/>
                  </a:defRPr>
                </a:lvl3pPr>
                <a:lvl4pPr marL="1600200" indent="-228600">
                  <a:defRPr kumimoji="1" sz="2400">
                    <a:solidFill>
                      <a:schemeClr val="tx1"/>
                    </a:solidFill>
                    <a:latin typeface="Tahoma" panose="020B0604030504040204" pitchFamily="34" charset="0"/>
                    <a:ea typeface="新細明體" panose="02020500000000000000" pitchFamily="18" charset="-120"/>
                  </a:defRPr>
                </a:lvl4pPr>
                <a:lvl5pPr marL="2057400" indent="-228600">
                  <a:defRPr kumimoji="1" sz="2400">
                    <a:solidFill>
                      <a:schemeClr val="tx1"/>
                    </a:solidFill>
                    <a:latin typeface="Tahoma" panose="020B0604030504040204" pitchFamily="34"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ahoma" panose="020B0604030504040204" pitchFamily="34"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ahoma" panose="020B0604030504040204" pitchFamily="34"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ahoma" panose="020B0604030504040204" pitchFamily="34"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ahoma" panose="020B0604030504040204" pitchFamily="34" charset="0"/>
                    <a:ea typeface="新細明體" panose="02020500000000000000" pitchFamily="18" charset="-120"/>
                  </a:defRPr>
                </a:lvl9pPr>
              </a:lstStyle>
              <a:p>
                <a:pPr fontAlgn="base">
                  <a:spcBef>
                    <a:spcPct val="0"/>
                  </a:spcBef>
                  <a:spcAft>
                    <a:spcPct val="0"/>
                  </a:spcAft>
                </a:pPr>
                <a:endParaRPr lang="zh-TW" altLang="en-US" sz="2400">
                  <a:solidFill>
                    <a:srgbClr val="000000"/>
                  </a:solidFill>
                </a:endParaRPr>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kumimoji="1" sz="2400">
                    <a:solidFill>
                      <a:schemeClr val="tx1"/>
                    </a:solidFill>
                    <a:latin typeface="Tahoma" panose="020B0604030504040204" pitchFamily="34" charset="0"/>
                    <a:ea typeface="新細明體" panose="02020500000000000000" pitchFamily="18" charset="-120"/>
                  </a:defRPr>
                </a:lvl1pPr>
                <a:lvl2pPr marL="742950" indent="-285750">
                  <a:defRPr kumimoji="1" sz="2400">
                    <a:solidFill>
                      <a:schemeClr val="tx1"/>
                    </a:solidFill>
                    <a:latin typeface="Tahoma" panose="020B0604030504040204" pitchFamily="34" charset="0"/>
                    <a:ea typeface="新細明體" panose="02020500000000000000" pitchFamily="18" charset="-120"/>
                  </a:defRPr>
                </a:lvl2pPr>
                <a:lvl3pPr marL="1143000" indent="-228600">
                  <a:defRPr kumimoji="1" sz="2400">
                    <a:solidFill>
                      <a:schemeClr val="tx1"/>
                    </a:solidFill>
                    <a:latin typeface="Tahoma" panose="020B0604030504040204" pitchFamily="34" charset="0"/>
                    <a:ea typeface="新細明體" panose="02020500000000000000" pitchFamily="18" charset="-120"/>
                  </a:defRPr>
                </a:lvl3pPr>
                <a:lvl4pPr marL="1600200" indent="-228600">
                  <a:defRPr kumimoji="1" sz="2400">
                    <a:solidFill>
                      <a:schemeClr val="tx1"/>
                    </a:solidFill>
                    <a:latin typeface="Tahoma" panose="020B0604030504040204" pitchFamily="34" charset="0"/>
                    <a:ea typeface="新細明體" panose="02020500000000000000" pitchFamily="18" charset="-120"/>
                  </a:defRPr>
                </a:lvl4pPr>
                <a:lvl5pPr marL="2057400" indent="-228600">
                  <a:defRPr kumimoji="1" sz="2400">
                    <a:solidFill>
                      <a:schemeClr val="tx1"/>
                    </a:solidFill>
                    <a:latin typeface="Tahoma" panose="020B0604030504040204" pitchFamily="34"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ahoma" panose="020B0604030504040204" pitchFamily="34"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ahoma" panose="020B0604030504040204" pitchFamily="34"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ahoma" panose="020B0604030504040204" pitchFamily="34"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ahoma" panose="020B0604030504040204" pitchFamily="34" charset="0"/>
                    <a:ea typeface="新細明體" panose="02020500000000000000" pitchFamily="18" charset="-120"/>
                  </a:defRPr>
                </a:lvl9pPr>
              </a:lstStyle>
              <a:p>
                <a:pPr fontAlgn="base">
                  <a:spcBef>
                    <a:spcPct val="0"/>
                  </a:spcBef>
                  <a:spcAft>
                    <a:spcPct val="0"/>
                  </a:spcAft>
                </a:pPr>
                <a:endParaRPr lang="zh-TW" altLang="en-US" sz="2400">
                  <a:solidFill>
                    <a:srgbClr val="000000"/>
                  </a:solidFill>
                </a:endParaRPr>
              </a:p>
            </p:txBody>
          </p:sp>
        </p:grpSp>
        <p:grpSp>
          <p:nvGrpSpPr>
            <p:cNvPr id="6" name="Group 6"/>
            <p:cNvGrpSpPr>
              <a:grpSpLocks/>
            </p:cNvGrpSpPr>
            <p:nvPr/>
          </p:nvGrpSpPr>
          <p:grpSpPr bwMode="auto">
            <a:xfrm>
              <a:off x="263" y="1870"/>
              <a:ext cx="466"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kumimoji="1" sz="2400">
                    <a:solidFill>
                      <a:schemeClr val="tx1"/>
                    </a:solidFill>
                    <a:latin typeface="Tahoma" panose="020B0604030504040204" pitchFamily="34" charset="0"/>
                    <a:ea typeface="新細明體" panose="02020500000000000000" pitchFamily="18" charset="-120"/>
                  </a:defRPr>
                </a:lvl1pPr>
                <a:lvl2pPr marL="742950" indent="-285750">
                  <a:defRPr kumimoji="1" sz="2400">
                    <a:solidFill>
                      <a:schemeClr val="tx1"/>
                    </a:solidFill>
                    <a:latin typeface="Tahoma" panose="020B0604030504040204" pitchFamily="34" charset="0"/>
                    <a:ea typeface="新細明體" panose="02020500000000000000" pitchFamily="18" charset="-120"/>
                  </a:defRPr>
                </a:lvl2pPr>
                <a:lvl3pPr marL="1143000" indent="-228600">
                  <a:defRPr kumimoji="1" sz="2400">
                    <a:solidFill>
                      <a:schemeClr val="tx1"/>
                    </a:solidFill>
                    <a:latin typeface="Tahoma" panose="020B0604030504040204" pitchFamily="34" charset="0"/>
                    <a:ea typeface="新細明體" panose="02020500000000000000" pitchFamily="18" charset="-120"/>
                  </a:defRPr>
                </a:lvl3pPr>
                <a:lvl4pPr marL="1600200" indent="-228600">
                  <a:defRPr kumimoji="1" sz="2400">
                    <a:solidFill>
                      <a:schemeClr val="tx1"/>
                    </a:solidFill>
                    <a:latin typeface="Tahoma" panose="020B0604030504040204" pitchFamily="34" charset="0"/>
                    <a:ea typeface="新細明體" panose="02020500000000000000" pitchFamily="18" charset="-120"/>
                  </a:defRPr>
                </a:lvl4pPr>
                <a:lvl5pPr marL="2057400" indent="-228600">
                  <a:defRPr kumimoji="1" sz="2400">
                    <a:solidFill>
                      <a:schemeClr val="tx1"/>
                    </a:solidFill>
                    <a:latin typeface="Tahoma" panose="020B0604030504040204" pitchFamily="34"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ahoma" panose="020B0604030504040204" pitchFamily="34"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ahoma" panose="020B0604030504040204" pitchFamily="34"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ahoma" panose="020B0604030504040204" pitchFamily="34"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ahoma" panose="020B0604030504040204" pitchFamily="34" charset="0"/>
                    <a:ea typeface="新細明體" panose="02020500000000000000" pitchFamily="18" charset="-120"/>
                  </a:defRPr>
                </a:lvl9pPr>
              </a:lstStyle>
              <a:p>
                <a:pPr fontAlgn="base">
                  <a:spcBef>
                    <a:spcPct val="0"/>
                  </a:spcBef>
                  <a:spcAft>
                    <a:spcPct val="0"/>
                  </a:spcAft>
                </a:pPr>
                <a:endParaRPr lang="zh-TW" altLang="en-US" sz="2400">
                  <a:solidFill>
                    <a:srgbClr val="000000"/>
                  </a:solidFill>
                </a:endParaRPr>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kumimoji="1" sz="2400">
                    <a:solidFill>
                      <a:schemeClr val="tx1"/>
                    </a:solidFill>
                    <a:latin typeface="Tahoma" panose="020B0604030504040204" pitchFamily="34" charset="0"/>
                    <a:ea typeface="新細明體" panose="02020500000000000000" pitchFamily="18" charset="-120"/>
                  </a:defRPr>
                </a:lvl1pPr>
                <a:lvl2pPr marL="742950" indent="-285750">
                  <a:defRPr kumimoji="1" sz="2400">
                    <a:solidFill>
                      <a:schemeClr val="tx1"/>
                    </a:solidFill>
                    <a:latin typeface="Tahoma" panose="020B0604030504040204" pitchFamily="34" charset="0"/>
                    <a:ea typeface="新細明體" panose="02020500000000000000" pitchFamily="18" charset="-120"/>
                  </a:defRPr>
                </a:lvl2pPr>
                <a:lvl3pPr marL="1143000" indent="-228600">
                  <a:defRPr kumimoji="1" sz="2400">
                    <a:solidFill>
                      <a:schemeClr val="tx1"/>
                    </a:solidFill>
                    <a:latin typeface="Tahoma" panose="020B0604030504040204" pitchFamily="34" charset="0"/>
                    <a:ea typeface="新細明體" panose="02020500000000000000" pitchFamily="18" charset="-120"/>
                  </a:defRPr>
                </a:lvl3pPr>
                <a:lvl4pPr marL="1600200" indent="-228600">
                  <a:defRPr kumimoji="1" sz="2400">
                    <a:solidFill>
                      <a:schemeClr val="tx1"/>
                    </a:solidFill>
                    <a:latin typeface="Tahoma" panose="020B0604030504040204" pitchFamily="34" charset="0"/>
                    <a:ea typeface="新細明體" panose="02020500000000000000" pitchFamily="18" charset="-120"/>
                  </a:defRPr>
                </a:lvl4pPr>
                <a:lvl5pPr marL="2057400" indent="-228600">
                  <a:defRPr kumimoji="1" sz="2400">
                    <a:solidFill>
                      <a:schemeClr val="tx1"/>
                    </a:solidFill>
                    <a:latin typeface="Tahoma" panose="020B0604030504040204" pitchFamily="34"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ahoma" panose="020B0604030504040204" pitchFamily="34"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ahoma" panose="020B0604030504040204" pitchFamily="34"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ahoma" panose="020B0604030504040204" pitchFamily="34"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ahoma" panose="020B0604030504040204" pitchFamily="34" charset="0"/>
                    <a:ea typeface="新細明體" panose="02020500000000000000" pitchFamily="18" charset="-120"/>
                  </a:defRPr>
                </a:lvl9pPr>
              </a:lstStyle>
              <a:p>
                <a:pPr fontAlgn="base">
                  <a:spcBef>
                    <a:spcPct val="0"/>
                  </a:spcBef>
                  <a:spcAft>
                    <a:spcPct val="0"/>
                  </a:spcAft>
                </a:pPr>
                <a:endParaRPr lang="zh-TW" altLang="en-US" sz="2400">
                  <a:solidFill>
                    <a:srgbClr val="000000"/>
                  </a:solidFill>
                </a:endParaRPr>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kumimoji="1" sz="2400">
                  <a:solidFill>
                    <a:schemeClr val="tx1"/>
                  </a:solidFill>
                  <a:latin typeface="Tahoma" panose="020B0604030504040204" pitchFamily="34" charset="0"/>
                  <a:ea typeface="新細明體" panose="02020500000000000000" pitchFamily="18" charset="-120"/>
                </a:defRPr>
              </a:lvl1pPr>
              <a:lvl2pPr marL="742950" indent="-285750">
                <a:defRPr kumimoji="1" sz="2400">
                  <a:solidFill>
                    <a:schemeClr val="tx1"/>
                  </a:solidFill>
                  <a:latin typeface="Tahoma" panose="020B0604030504040204" pitchFamily="34" charset="0"/>
                  <a:ea typeface="新細明體" panose="02020500000000000000" pitchFamily="18" charset="-120"/>
                </a:defRPr>
              </a:lvl2pPr>
              <a:lvl3pPr marL="1143000" indent="-228600">
                <a:defRPr kumimoji="1" sz="2400">
                  <a:solidFill>
                    <a:schemeClr val="tx1"/>
                  </a:solidFill>
                  <a:latin typeface="Tahoma" panose="020B0604030504040204" pitchFamily="34" charset="0"/>
                  <a:ea typeface="新細明體" panose="02020500000000000000" pitchFamily="18" charset="-120"/>
                </a:defRPr>
              </a:lvl3pPr>
              <a:lvl4pPr marL="1600200" indent="-228600">
                <a:defRPr kumimoji="1" sz="2400">
                  <a:solidFill>
                    <a:schemeClr val="tx1"/>
                  </a:solidFill>
                  <a:latin typeface="Tahoma" panose="020B0604030504040204" pitchFamily="34" charset="0"/>
                  <a:ea typeface="新細明體" panose="02020500000000000000" pitchFamily="18" charset="-120"/>
                </a:defRPr>
              </a:lvl4pPr>
              <a:lvl5pPr marL="2057400" indent="-228600">
                <a:defRPr kumimoji="1" sz="2400">
                  <a:solidFill>
                    <a:schemeClr val="tx1"/>
                  </a:solidFill>
                  <a:latin typeface="Tahoma" panose="020B0604030504040204" pitchFamily="34"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ahoma" panose="020B0604030504040204" pitchFamily="34"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ahoma" panose="020B0604030504040204" pitchFamily="34"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ahoma" panose="020B0604030504040204" pitchFamily="34"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ahoma" panose="020B0604030504040204" pitchFamily="34" charset="0"/>
                  <a:ea typeface="新細明體" panose="02020500000000000000" pitchFamily="18" charset="-120"/>
                </a:defRPr>
              </a:lvl9pPr>
            </a:lstStyle>
            <a:p>
              <a:pPr fontAlgn="base">
                <a:spcBef>
                  <a:spcPct val="0"/>
                </a:spcBef>
                <a:spcAft>
                  <a:spcPct val="0"/>
                </a:spcAft>
              </a:pPr>
              <a:endParaRPr lang="zh-TW" altLang="en-US" sz="2400">
                <a:solidFill>
                  <a:srgbClr val="000000"/>
                </a:solidFill>
              </a:endParaRPr>
            </a:p>
          </p:txBody>
        </p:sp>
        <p:sp>
          <p:nvSpPr>
            <p:cNvPr id="8" name="Rectangle 10"/>
            <p:cNvSpPr>
              <a:spLocks noChangeArrowheads="1"/>
            </p:cNvSpPr>
            <p:nvPr/>
          </p:nvSpPr>
          <p:spPr bwMode="auto">
            <a:xfrm>
              <a:off x="400" y="1536"/>
              <a:ext cx="20" cy="663"/>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kumimoji="1" sz="2400">
                  <a:solidFill>
                    <a:schemeClr val="tx1"/>
                  </a:solidFill>
                  <a:latin typeface="Tahoma" panose="020B0604030504040204" pitchFamily="34" charset="0"/>
                  <a:ea typeface="新細明體" panose="02020500000000000000" pitchFamily="18" charset="-120"/>
                </a:defRPr>
              </a:lvl1pPr>
              <a:lvl2pPr marL="742950" indent="-285750">
                <a:defRPr kumimoji="1" sz="2400">
                  <a:solidFill>
                    <a:schemeClr val="tx1"/>
                  </a:solidFill>
                  <a:latin typeface="Tahoma" panose="020B0604030504040204" pitchFamily="34" charset="0"/>
                  <a:ea typeface="新細明體" panose="02020500000000000000" pitchFamily="18" charset="-120"/>
                </a:defRPr>
              </a:lvl2pPr>
              <a:lvl3pPr marL="1143000" indent="-228600">
                <a:defRPr kumimoji="1" sz="2400">
                  <a:solidFill>
                    <a:schemeClr val="tx1"/>
                  </a:solidFill>
                  <a:latin typeface="Tahoma" panose="020B0604030504040204" pitchFamily="34" charset="0"/>
                  <a:ea typeface="新細明體" panose="02020500000000000000" pitchFamily="18" charset="-120"/>
                </a:defRPr>
              </a:lvl3pPr>
              <a:lvl4pPr marL="1600200" indent="-228600">
                <a:defRPr kumimoji="1" sz="2400">
                  <a:solidFill>
                    <a:schemeClr val="tx1"/>
                  </a:solidFill>
                  <a:latin typeface="Tahoma" panose="020B0604030504040204" pitchFamily="34" charset="0"/>
                  <a:ea typeface="新細明體" panose="02020500000000000000" pitchFamily="18" charset="-120"/>
                </a:defRPr>
              </a:lvl4pPr>
              <a:lvl5pPr marL="2057400" indent="-228600">
                <a:defRPr kumimoji="1" sz="2400">
                  <a:solidFill>
                    <a:schemeClr val="tx1"/>
                  </a:solidFill>
                  <a:latin typeface="Tahoma" panose="020B0604030504040204" pitchFamily="34"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ahoma" panose="020B0604030504040204" pitchFamily="34"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ahoma" panose="020B0604030504040204" pitchFamily="34"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ahoma" panose="020B0604030504040204" pitchFamily="34"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ahoma" panose="020B0604030504040204" pitchFamily="34" charset="0"/>
                  <a:ea typeface="新細明體" panose="02020500000000000000" pitchFamily="18" charset="-120"/>
                </a:defRPr>
              </a:lvl9pPr>
            </a:lstStyle>
            <a:p>
              <a:pPr fontAlgn="base">
                <a:spcBef>
                  <a:spcPct val="0"/>
                </a:spcBef>
                <a:spcAft>
                  <a:spcPct val="0"/>
                </a:spcAft>
              </a:pPr>
              <a:endParaRPr lang="zh-TW" altLang="en-US" sz="2400">
                <a:solidFill>
                  <a:srgbClr val="000000"/>
                </a:solidFill>
              </a:endParaRPr>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kumimoji="1" sz="2400">
                  <a:solidFill>
                    <a:schemeClr val="tx1"/>
                  </a:solidFill>
                  <a:latin typeface="Tahoma" panose="020B0604030504040204" pitchFamily="34" charset="0"/>
                  <a:ea typeface="新細明體" panose="02020500000000000000" pitchFamily="18" charset="-120"/>
                </a:defRPr>
              </a:lvl1pPr>
              <a:lvl2pPr marL="742950" indent="-285750">
                <a:defRPr kumimoji="1" sz="2400">
                  <a:solidFill>
                    <a:schemeClr val="tx1"/>
                  </a:solidFill>
                  <a:latin typeface="Tahoma" panose="020B0604030504040204" pitchFamily="34" charset="0"/>
                  <a:ea typeface="新細明體" panose="02020500000000000000" pitchFamily="18" charset="-120"/>
                </a:defRPr>
              </a:lvl2pPr>
              <a:lvl3pPr marL="1143000" indent="-228600">
                <a:defRPr kumimoji="1" sz="2400">
                  <a:solidFill>
                    <a:schemeClr val="tx1"/>
                  </a:solidFill>
                  <a:latin typeface="Tahoma" panose="020B0604030504040204" pitchFamily="34" charset="0"/>
                  <a:ea typeface="新細明體" panose="02020500000000000000" pitchFamily="18" charset="-120"/>
                </a:defRPr>
              </a:lvl3pPr>
              <a:lvl4pPr marL="1600200" indent="-228600">
                <a:defRPr kumimoji="1" sz="2400">
                  <a:solidFill>
                    <a:schemeClr val="tx1"/>
                  </a:solidFill>
                  <a:latin typeface="Tahoma" panose="020B0604030504040204" pitchFamily="34" charset="0"/>
                  <a:ea typeface="新細明體" panose="02020500000000000000" pitchFamily="18" charset="-120"/>
                </a:defRPr>
              </a:lvl4pPr>
              <a:lvl5pPr marL="2057400" indent="-228600">
                <a:defRPr kumimoji="1" sz="2400">
                  <a:solidFill>
                    <a:schemeClr val="tx1"/>
                  </a:solidFill>
                  <a:latin typeface="Tahoma" panose="020B0604030504040204" pitchFamily="34" charset="0"/>
                  <a:ea typeface="新細明體" panose="02020500000000000000" pitchFamily="18" charset="-120"/>
                </a:defRPr>
              </a:lvl5pPr>
              <a:lvl6pPr marL="2514600" indent="-228600" eaLnBrk="0" fontAlgn="base" hangingPunct="0">
                <a:spcBef>
                  <a:spcPct val="0"/>
                </a:spcBef>
                <a:spcAft>
                  <a:spcPct val="0"/>
                </a:spcAft>
                <a:defRPr kumimoji="1" sz="2400">
                  <a:solidFill>
                    <a:schemeClr val="tx1"/>
                  </a:solidFill>
                  <a:latin typeface="Tahoma" panose="020B0604030504040204" pitchFamily="34" charset="0"/>
                  <a:ea typeface="新細明體" panose="02020500000000000000" pitchFamily="18" charset="-120"/>
                </a:defRPr>
              </a:lvl6pPr>
              <a:lvl7pPr marL="2971800" indent="-228600" eaLnBrk="0" fontAlgn="base" hangingPunct="0">
                <a:spcBef>
                  <a:spcPct val="0"/>
                </a:spcBef>
                <a:spcAft>
                  <a:spcPct val="0"/>
                </a:spcAft>
                <a:defRPr kumimoji="1" sz="2400">
                  <a:solidFill>
                    <a:schemeClr val="tx1"/>
                  </a:solidFill>
                  <a:latin typeface="Tahoma" panose="020B0604030504040204" pitchFamily="34" charset="0"/>
                  <a:ea typeface="新細明體" panose="02020500000000000000" pitchFamily="18" charset="-120"/>
                </a:defRPr>
              </a:lvl7pPr>
              <a:lvl8pPr marL="3429000" indent="-228600" eaLnBrk="0" fontAlgn="base" hangingPunct="0">
                <a:spcBef>
                  <a:spcPct val="0"/>
                </a:spcBef>
                <a:spcAft>
                  <a:spcPct val="0"/>
                </a:spcAft>
                <a:defRPr kumimoji="1" sz="2400">
                  <a:solidFill>
                    <a:schemeClr val="tx1"/>
                  </a:solidFill>
                  <a:latin typeface="Tahoma" panose="020B0604030504040204" pitchFamily="34" charset="0"/>
                  <a:ea typeface="新細明體" panose="02020500000000000000" pitchFamily="18" charset="-120"/>
                </a:defRPr>
              </a:lvl8pPr>
              <a:lvl9pPr marL="3886200" indent="-228600" eaLnBrk="0" fontAlgn="base" hangingPunct="0">
                <a:spcBef>
                  <a:spcPct val="0"/>
                </a:spcBef>
                <a:spcAft>
                  <a:spcPct val="0"/>
                </a:spcAft>
                <a:defRPr kumimoji="1" sz="2400">
                  <a:solidFill>
                    <a:schemeClr val="tx1"/>
                  </a:solidFill>
                  <a:latin typeface="Tahoma" panose="020B0604030504040204" pitchFamily="34" charset="0"/>
                  <a:ea typeface="新細明體" panose="02020500000000000000" pitchFamily="18" charset="-120"/>
                </a:defRPr>
              </a:lvl9pPr>
            </a:lstStyle>
            <a:p>
              <a:pPr fontAlgn="base">
                <a:spcBef>
                  <a:spcPct val="0"/>
                </a:spcBef>
                <a:spcAft>
                  <a:spcPct val="0"/>
                </a:spcAft>
              </a:pPr>
              <a:endParaRPr lang="zh-TW" altLang="en-US" sz="2400">
                <a:solidFill>
                  <a:srgbClr val="000000"/>
                </a:solidFill>
              </a:endParaRPr>
            </a:p>
          </p:txBody>
        </p:sp>
      </p:grpSp>
      <p:sp>
        <p:nvSpPr>
          <p:cNvPr id="7180" name="Rectangle 12"/>
          <p:cNvSpPr>
            <a:spLocks noGrp="1" noChangeArrowheads="1"/>
          </p:cNvSpPr>
          <p:nvPr>
            <p:ph type="ctrTitle"/>
          </p:nvPr>
        </p:nvSpPr>
        <p:spPr>
          <a:xfrm>
            <a:off x="990600" y="1828800"/>
            <a:ext cx="7772400" cy="1143000"/>
          </a:xfrm>
        </p:spPr>
        <p:txBody>
          <a:bodyPr/>
          <a:lstStyle>
            <a:lvl1pPr>
              <a:defRPr/>
            </a:lvl1pPr>
          </a:lstStyle>
          <a:p>
            <a:r>
              <a:rPr lang="zh-TW" altLang="en-US"/>
              <a:t>按一下以編輯母片標題樣式</a:t>
            </a:r>
          </a:p>
        </p:txBody>
      </p:sp>
      <p:sp>
        <p:nvSpPr>
          <p:cNvPr id="7181"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zh-TW" altLang="en-US"/>
              <a:t>按一下以編輯母片副標題樣式</a:t>
            </a:r>
          </a:p>
        </p:txBody>
      </p:sp>
      <p:sp>
        <p:nvSpPr>
          <p:cNvPr id="14" name="Rectangle 14"/>
          <p:cNvSpPr>
            <a:spLocks noGrp="1" noChangeArrowheads="1"/>
          </p:cNvSpPr>
          <p:nvPr>
            <p:ph type="dt" sz="half" idx="10"/>
          </p:nvPr>
        </p:nvSpPr>
        <p:spPr>
          <a:xfrm>
            <a:off x="990600" y="6248400"/>
            <a:ext cx="1905000" cy="457200"/>
          </a:xfrm>
        </p:spPr>
        <p:txBody>
          <a:bodyPr/>
          <a:lstStyle>
            <a:lvl1pPr>
              <a:defRPr/>
            </a:lvl1pPr>
          </a:lstStyle>
          <a:p>
            <a:pPr>
              <a:defRPr/>
            </a:pPr>
            <a:fld id="{D410707C-183A-4F2A-B073-1159451CDFBB}" type="datetime1">
              <a:rPr lang="zh-TW" altLang="en-US">
                <a:solidFill>
                  <a:srgbClr val="00E4A8"/>
                </a:solidFill>
              </a:rPr>
              <a:pPr>
                <a:defRPr/>
              </a:pPr>
              <a:t>2017/6/14</a:t>
            </a:fld>
            <a:endParaRPr lang="en-US" altLang="zh-TW">
              <a:solidFill>
                <a:srgbClr val="00E4A8"/>
              </a:solidFill>
            </a:endParaRPr>
          </a:p>
        </p:txBody>
      </p:sp>
      <p:sp>
        <p:nvSpPr>
          <p:cNvPr id="15" name="Rectangle 15"/>
          <p:cNvSpPr>
            <a:spLocks noGrp="1" noChangeArrowheads="1"/>
          </p:cNvSpPr>
          <p:nvPr>
            <p:ph type="ftr" sz="quarter" idx="11"/>
          </p:nvPr>
        </p:nvSpPr>
        <p:spPr>
          <a:xfrm>
            <a:off x="2362200" y="6248400"/>
            <a:ext cx="4953000" cy="457200"/>
          </a:xfrm>
        </p:spPr>
        <p:txBody>
          <a:bodyPr/>
          <a:lstStyle>
            <a:lvl1pPr>
              <a:defRPr/>
            </a:lvl1pPr>
          </a:lstStyle>
          <a:p>
            <a:pPr>
              <a:defRPr/>
            </a:pPr>
            <a:r>
              <a:rPr lang="zh-TW" altLang="en-US">
                <a:solidFill>
                  <a:srgbClr val="00E4A8"/>
                </a:solidFill>
              </a:rPr>
              <a:t>1</a:t>
            </a:r>
            <a:endParaRPr lang="en-US" altLang="zh-TW">
              <a:solidFill>
                <a:srgbClr val="00E4A8"/>
              </a:solidFill>
            </a:endParaRPr>
          </a:p>
        </p:txBody>
      </p:sp>
      <p:sp>
        <p:nvSpPr>
          <p:cNvPr id="16" name="Rectangle 16"/>
          <p:cNvSpPr>
            <a:spLocks noGrp="1" noChangeArrowheads="1"/>
          </p:cNvSpPr>
          <p:nvPr>
            <p:ph type="sldNum" sz="quarter" idx="12"/>
          </p:nvPr>
        </p:nvSpPr>
        <p:spPr>
          <a:xfrm>
            <a:off x="6858000" y="6248400"/>
            <a:ext cx="1905000" cy="457200"/>
          </a:xfrm>
        </p:spPr>
        <p:txBody>
          <a:bodyPr/>
          <a:lstStyle>
            <a:lvl1pPr>
              <a:defRPr smtClean="0"/>
            </a:lvl1pPr>
          </a:lstStyle>
          <a:p>
            <a:pPr>
              <a:defRPr/>
            </a:pPr>
            <a:fld id="{72293B22-0DDE-4364-963B-D31AB7A493F4}" type="slidenum">
              <a:rPr lang="zh-TW" altLang="en-US">
                <a:solidFill>
                  <a:srgbClr val="00E4A8"/>
                </a:solidFill>
              </a:rPr>
              <a:pPr>
                <a:defRPr/>
              </a:pPr>
              <a:t>‹#›</a:t>
            </a:fld>
            <a:endParaRPr lang="en-US" altLang="zh-TW">
              <a:solidFill>
                <a:srgbClr val="00E4A8"/>
              </a:solidFill>
            </a:endParaRPr>
          </a:p>
        </p:txBody>
      </p:sp>
    </p:spTree>
    <p:extLst>
      <p:ext uri="{BB962C8B-B14F-4D97-AF65-F5344CB8AC3E}">
        <p14:creationId xmlns:p14="http://schemas.microsoft.com/office/powerpoint/2010/main" val="2142430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Rectangle 11"/>
          <p:cNvSpPr>
            <a:spLocks noGrp="1" noChangeArrowheads="1"/>
          </p:cNvSpPr>
          <p:nvPr>
            <p:ph type="dt" sz="half" idx="10"/>
          </p:nvPr>
        </p:nvSpPr>
        <p:spPr>
          <a:ln/>
        </p:spPr>
        <p:txBody>
          <a:bodyPr/>
          <a:lstStyle>
            <a:lvl1pPr>
              <a:defRPr/>
            </a:lvl1pPr>
          </a:lstStyle>
          <a:p>
            <a:pPr>
              <a:defRPr/>
            </a:pPr>
            <a:fld id="{535CDF5E-F580-450F-85D0-283BD9368338}" type="datetime1">
              <a:rPr lang="zh-TW" altLang="en-US">
                <a:solidFill>
                  <a:srgbClr val="00E4A8"/>
                </a:solidFill>
              </a:rPr>
              <a:pPr>
                <a:defRPr/>
              </a:pPr>
              <a:t>2017/6/14</a:t>
            </a:fld>
            <a:endParaRPr lang="en-US" altLang="zh-TW">
              <a:solidFill>
                <a:srgbClr val="00E4A8"/>
              </a:solidFill>
            </a:endParaRPr>
          </a:p>
        </p:txBody>
      </p:sp>
      <p:sp>
        <p:nvSpPr>
          <p:cNvPr id="5" name="Rectangle 12"/>
          <p:cNvSpPr>
            <a:spLocks noGrp="1" noChangeArrowheads="1"/>
          </p:cNvSpPr>
          <p:nvPr>
            <p:ph type="ftr" sz="quarter" idx="11"/>
          </p:nvPr>
        </p:nvSpPr>
        <p:spPr>
          <a:ln/>
        </p:spPr>
        <p:txBody>
          <a:bodyPr/>
          <a:lstStyle>
            <a:lvl1pPr>
              <a:defRPr/>
            </a:lvl1pPr>
          </a:lstStyle>
          <a:p>
            <a:pPr>
              <a:defRPr/>
            </a:pPr>
            <a:endParaRPr lang="zh-TW" altLang="en-US">
              <a:solidFill>
                <a:srgbClr val="00E4A8"/>
              </a:solidFill>
            </a:endParaRPr>
          </a:p>
        </p:txBody>
      </p:sp>
      <p:sp>
        <p:nvSpPr>
          <p:cNvPr id="6" name="Rectangle 13"/>
          <p:cNvSpPr>
            <a:spLocks noGrp="1" noChangeArrowheads="1"/>
          </p:cNvSpPr>
          <p:nvPr>
            <p:ph type="sldNum" sz="quarter" idx="12"/>
          </p:nvPr>
        </p:nvSpPr>
        <p:spPr>
          <a:ln/>
        </p:spPr>
        <p:txBody>
          <a:bodyPr/>
          <a:lstStyle>
            <a:lvl1pPr>
              <a:defRPr/>
            </a:lvl1pPr>
          </a:lstStyle>
          <a:p>
            <a:pPr>
              <a:defRPr/>
            </a:pPr>
            <a:fld id="{A5509709-928B-4E0F-92DB-EA248B5EA99B}" type="slidenum">
              <a:rPr lang="zh-TW" altLang="en-US">
                <a:solidFill>
                  <a:srgbClr val="00E4A8"/>
                </a:solidFill>
              </a:rPr>
              <a:pPr>
                <a:defRPr/>
              </a:pPr>
              <a:t>‹#›</a:t>
            </a:fld>
            <a:endParaRPr lang="en-US" altLang="zh-TW">
              <a:solidFill>
                <a:srgbClr val="00E4A8"/>
              </a:solidFill>
            </a:endParaRPr>
          </a:p>
        </p:txBody>
      </p:sp>
    </p:spTree>
    <p:extLst>
      <p:ext uri="{BB962C8B-B14F-4D97-AF65-F5344CB8AC3E}">
        <p14:creationId xmlns:p14="http://schemas.microsoft.com/office/powerpoint/2010/main" val="18972408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07176" y="381000"/>
            <a:ext cx="1947863" cy="5791200"/>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762001" y="381000"/>
            <a:ext cx="5692775" cy="5791200"/>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Rectangle 11"/>
          <p:cNvSpPr>
            <a:spLocks noGrp="1" noChangeArrowheads="1"/>
          </p:cNvSpPr>
          <p:nvPr>
            <p:ph type="dt" sz="half" idx="10"/>
          </p:nvPr>
        </p:nvSpPr>
        <p:spPr>
          <a:ln/>
        </p:spPr>
        <p:txBody>
          <a:bodyPr/>
          <a:lstStyle>
            <a:lvl1pPr>
              <a:defRPr/>
            </a:lvl1pPr>
          </a:lstStyle>
          <a:p>
            <a:pPr>
              <a:defRPr/>
            </a:pPr>
            <a:fld id="{AABD528C-0F72-4DDA-8965-505FBC92D91F}" type="datetime1">
              <a:rPr lang="zh-TW" altLang="en-US">
                <a:solidFill>
                  <a:srgbClr val="00E4A8"/>
                </a:solidFill>
              </a:rPr>
              <a:pPr>
                <a:defRPr/>
              </a:pPr>
              <a:t>2017/6/14</a:t>
            </a:fld>
            <a:endParaRPr lang="en-US" altLang="zh-TW">
              <a:solidFill>
                <a:srgbClr val="00E4A8"/>
              </a:solidFill>
            </a:endParaRPr>
          </a:p>
        </p:txBody>
      </p:sp>
      <p:sp>
        <p:nvSpPr>
          <p:cNvPr id="5" name="Rectangle 12"/>
          <p:cNvSpPr>
            <a:spLocks noGrp="1" noChangeArrowheads="1"/>
          </p:cNvSpPr>
          <p:nvPr>
            <p:ph type="ftr" sz="quarter" idx="11"/>
          </p:nvPr>
        </p:nvSpPr>
        <p:spPr>
          <a:ln/>
        </p:spPr>
        <p:txBody>
          <a:bodyPr/>
          <a:lstStyle>
            <a:lvl1pPr>
              <a:defRPr/>
            </a:lvl1pPr>
          </a:lstStyle>
          <a:p>
            <a:pPr>
              <a:defRPr/>
            </a:pPr>
            <a:endParaRPr lang="zh-TW" altLang="en-US">
              <a:solidFill>
                <a:srgbClr val="00E4A8"/>
              </a:solidFill>
            </a:endParaRPr>
          </a:p>
        </p:txBody>
      </p:sp>
      <p:sp>
        <p:nvSpPr>
          <p:cNvPr id="6" name="Rectangle 13"/>
          <p:cNvSpPr>
            <a:spLocks noGrp="1" noChangeArrowheads="1"/>
          </p:cNvSpPr>
          <p:nvPr>
            <p:ph type="sldNum" sz="quarter" idx="12"/>
          </p:nvPr>
        </p:nvSpPr>
        <p:spPr>
          <a:ln/>
        </p:spPr>
        <p:txBody>
          <a:bodyPr/>
          <a:lstStyle>
            <a:lvl1pPr>
              <a:defRPr/>
            </a:lvl1pPr>
          </a:lstStyle>
          <a:p>
            <a:pPr>
              <a:defRPr/>
            </a:pPr>
            <a:fld id="{27347BC9-9BDD-4F8E-BF6C-542ED84AB7E1}" type="slidenum">
              <a:rPr lang="zh-TW" altLang="en-US">
                <a:solidFill>
                  <a:srgbClr val="00E4A8"/>
                </a:solidFill>
              </a:rPr>
              <a:pPr>
                <a:defRPr/>
              </a:pPr>
              <a:t>‹#›</a:t>
            </a:fld>
            <a:endParaRPr lang="en-US" altLang="zh-TW">
              <a:solidFill>
                <a:srgbClr val="00E4A8"/>
              </a:solidFill>
            </a:endParaRPr>
          </a:p>
        </p:txBody>
      </p:sp>
    </p:spTree>
    <p:extLst>
      <p:ext uri="{BB962C8B-B14F-4D97-AF65-F5344CB8AC3E}">
        <p14:creationId xmlns:p14="http://schemas.microsoft.com/office/powerpoint/2010/main" val="100672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Rectangle 11"/>
          <p:cNvSpPr>
            <a:spLocks noGrp="1" noChangeArrowheads="1"/>
          </p:cNvSpPr>
          <p:nvPr>
            <p:ph type="dt" sz="half" idx="10"/>
          </p:nvPr>
        </p:nvSpPr>
        <p:spPr>
          <a:ln/>
        </p:spPr>
        <p:txBody>
          <a:bodyPr/>
          <a:lstStyle>
            <a:lvl1pPr>
              <a:defRPr/>
            </a:lvl1pPr>
          </a:lstStyle>
          <a:p>
            <a:pPr>
              <a:defRPr/>
            </a:pPr>
            <a:fld id="{44B27D86-5C61-4A79-A5EA-7316E21750AD}" type="datetime1">
              <a:rPr lang="zh-TW" altLang="en-US">
                <a:solidFill>
                  <a:srgbClr val="00E4A8"/>
                </a:solidFill>
              </a:rPr>
              <a:pPr>
                <a:defRPr/>
              </a:pPr>
              <a:t>2017/6/14</a:t>
            </a:fld>
            <a:endParaRPr lang="en-US" altLang="zh-TW">
              <a:solidFill>
                <a:srgbClr val="00E4A8"/>
              </a:solidFill>
            </a:endParaRPr>
          </a:p>
        </p:txBody>
      </p:sp>
      <p:sp>
        <p:nvSpPr>
          <p:cNvPr id="5" name="Rectangle 12"/>
          <p:cNvSpPr>
            <a:spLocks noGrp="1" noChangeArrowheads="1"/>
          </p:cNvSpPr>
          <p:nvPr>
            <p:ph type="ftr" sz="quarter" idx="11"/>
          </p:nvPr>
        </p:nvSpPr>
        <p:spPr>
          <a:ln/>
        </p:spPr>
        <p:txBody>
          <a:bodyPr/>
          <a:lstStyle>
            <a:lvl1pPr>
              <a:defRPr/>
            </a:lvl1pPr>
          </a:lstStyle>
          <a:p>
            <a:pPr>
              <a:defRPr/>
            </a:pPr>
            <a:endParaRPr lang="zh-TW" altLang="en-US">
              <a:solidFill>
                <a:srgbClr val="00E4A8"/>
              </a:solidFill>
            </a:endParaRPr>
          </a:p>
        </p:txBody>
      </p:sp>
    </p:spTree>
    <p:extLst>
      <p:ext uri="{BB962C8B-B14F-4D97-AF65-F5344CB8AC3E}">
        <p14:creationId xmlns:p14="http://schemas.microsoft.com/office/powerpoint/2010/main" val="110814479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2"/>
            <a:ext cx="77724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smtClean="0"/>
              <a:t>按一下以編輯母片文字樣式</a:t>
            </a:r>
          </a:p>
        </p:txBody>
      </p:sp>
      <p:sp>
        <p:nvSpPr>
          <p:cNvPr id="4" name="Rectangle 11"/>
          <p:cNvSpPr>
            <a:spLocks noGrp="1" noChangeArrowheads="1"/>
          </p:cNvSpPr>
          <p:nvPr>
            <p:ph type="dt" sz="half" idx="10"/>
          </p:nvPr>
        </p:nvSpPr>
        <p:spPr>
          <a:ln/>
        </p:spPr>
        <p:txBody>
          <a:bodyPr/>
          <a:lstStyle>
            <a:lvl1pPr>
              <a:defRPr/>
            </a:lvl1pPr>
          </a:lstStyle>
          <a:p>
            <a:pPr>
              <a:defRPr/>
            </a:pPr>
            <a:fld id="{D12A73AA-4DAB-40C7-8D15-6E3216D7D01B}" type="datetime1">
              <a:rPr lang="zh-TW" altLang="en-US">
                <a:solidFill>
                  <a:srgbClr val="00E4A8"/>
                </a:solidFill>
              </a:rPr>
              <a:pPr>
                <a:defRPr/>
              </a:pPr>
              <a:t>2017/6/14</a:t>
            </a:fld>
            <a:endParaRPr lang="en-US" altLang="zh-TW">
              <a:solidFill>
                <a:srgbClr val="00E4A8"/>
              </a:solidFill>
            </a:endParaRPr>
          </a:p>
        </p:txBody>
      </p:sp>
      <p:sp>
        <p:nvSpPr>
          <p:cNvPr id="5" name="Rectangle 12"/>
          <p:cNvSpPr>
            <a:spLocks noGrp="1" noChangeArrowheads="1"/>
          </p:cNvSpPr>
          <p:nvPr>
            <p:ph type="ftr" sz="quarter" idx="11"/>
          </p:nvPr>
        </p:nvSpPr>
        <p:spPr>
          <a:ln/>
        </p:spPr>
        <p:txBody>
          <a:bodyPr/>
          <a:lstStyle>
            <a:lvl1pPr>
              <a:defRPr/>
            </a:lvl1pPr>
          </a:lstStyle>
          <a:p>
            <a:pPr>
              <a:defRPr/>
            </a:pPr>
            <a:endParaRPr lang="zh-TW" altLang="en-US">
              <a:solidFill>
                <a:srgbClr val="00E4A8"/>
              </a:solidFill>
            </a:endParaRPr>
          </a:p>
        </p:txBody>
      </p:sp>
      <p:sp>
        <p:nvSpPr>
          <p:cNvPr id="6" name="Rectangle 13"/>
          <p:cNvSpPr>
            <a:spLocks noGrp="1" noChangeArrowheads="1"/>
          </p:cNvSpPr>
          <p:nvPr>
            <p:ph type="sldNum" sz="quarter" idx="12"/>
          </p:nvPr>
        </p:nvSpPr>
        <p:spPr>
          <a:ln/>
        </p:spPr>
        <p:txBody>
          <a:bodyPr/>
          <a:lstStyle>
            <a:lvl1pPr>
              <a:defRPr/>
            </a:lvl1pPr>
          </a:lstStyle>
          <a:p>
            <a:pPr>
              <a:defRPr/>
            </a:pPr>
            <a:fld id="{6D0A3BD8-2074-44B7-A5C1-2178E2678DF5}" type="slidenum">
              <a:rPr lang="zh-TW" altLang="en-US">
                <a:solidFill>
                  <a:srgbClr val="00E4A8"/>
                </a:solidFill>
              </a:rPr>
              <a:pPr>
                <a:defRPr/>
              </a:pPr>
              <a:t>‹#›</a:t>
            </a:fld>
            <a:endParaRPr lang="en-US" altLang="zh-TW">
              <a:solidFill>
                <a:srgbClr val="00E4A8"/>
              </a:solidFill>
            </a:endParaRPr>
          </a:p>
        </p:txBody>
      </p:sp>
    </p:spTree>
    <p:extLst>
      <p:ext uri="{BB962C8B-B14F-4D97-AF65-F5344CB8AC3E}">
        <p14:creationId xmlns:p14="http://schemas.microsoft.com/office/powerpoint/2010/main" val="64370292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762000" y="1524000"/>
            <a:ext cx="38100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724400" y="1524000"/>
            <a:ext cx="38100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Rectangle 11"/>
          <p:cNvSpPr>
            <a:spLocks noGrp="1" noChangeArrowheads="1"/>
          </p:cNvSpPr>
          <p:nvPr>
            <p:ph type="dt" sz="half" idx="10"/>
          </p:nvPr>
        </p:nvSpPr>
        <p:spPr>
          <a:ln/>
        </p:spPr>
        <p:txBody>
          <a:bodyPr/>
          <a:lstStyle>
            <a:lvl1pPr>
              <a:defRPr/>
            </a:lvl1pPr>
          </a:lstStyle>
          <a:p>
            <a:pPr>
              <a:defRPr/>
            </a:pPr>
            <a:fld id="{F8C4C8C6-A9F0-4BA6-8776-AD5938EB0D43}" type="datetime1">
              <a:rPr lang="zh-TW" altLang="en-US">
                <a:solidFill>
                  <a:srgbClr val="00E4A8"/>
                </a:solidFill>
              </a:rPr>
              <a:pPr>
                <a:defRPr/>
              </a:pPr>
              <a:t>2017/6/14</a:t>
            </a:fld>
            <a:endParaRPr lang="en-US" altLang="zh-TW">
              <a:solidFill>
                <a:srgbClr val="00E4A8"/>
              </a:solidFill>
            </a:endParaRPr>
          </a:p>
        </p:txBody>
      </p:sp>
      <p:sp>
        <p:nvSpPr>
          <p:cNvPr id="6" name="Rectangle 12"/>
          <p:cNvSpPr>
            <a:spLocks noGrp="1" noChangeArrowheads="1"/>
          </p:cNvSpPr>
          <p:nvPr>
            <p:ph type="ftr" sz="quarter" idx="11"/>
          </p:nvPr>
        </p:nvSpPr>
        <p:spPr>
          <a:ln/>
        </p:spPr>
        <p:txBody>
          <a:bodyPr/>
          <a:lstStyle>
            <a:lvl1pPr>
              <a:defRPr/>
            </a:lvl1pPr>
          </a:lstStyle>
          <a:p>
            <a:pPr>
              <a:defRPr/>
            </a:pPr>
            <a:endParaRPr lang="zh-TW" altLang="en-US">
              <a:solidFill>
                <a:srgbClr val="00E4A8"/>
              </a:solidFill>
            </a:endParaRPr>
          </a:p>
        </p:txBody>
      </p:sp>
      <p:sp>
        <p:nvSpPr>
          <p:cNvPr id="7" name="Rectangle 13"/>
          <p:cNvSpPr>
            <a:spLocks noGrp="1" noChangeArrowheads="1"/>
          </p:cNvSpPr>
          <p:nvPr>
            <p:ph type="sldNum" sz="quarter" idx="12"/>
          </p:nvPr>
        </p:nvSpPr>
        <p:spPr>
          <a:ln/>
        </p:spPr>
        <p:txBody>
          <a:bodyPr/>
          <a:lstStyle>
            <a:lvl1pPr>
              <a:defRPr/>
            </a:lvl1pPr>
          </a:lstStyle>
          <a:p>
            <a:pPr>
              <a:defRPr/>
            </a:pPr>
            <a:fld id="{A8B537EC-ECA5-422A-A0F2-535F7B4EA52B}" type="slidenum">
              <a:rPr lang="zh-TW" altLang="en-US">
                <a:solidFill>
                  <a:srgbClr val="00E4A8"/>
                </a:solidFill>
              </a:rPr>
              <a:pPr>
                <a:defRPr/>
              </a:pPr>
              <a:t>‹#›</a:t>
            </a:fld>
            <a:endParaRPr lang="en-US" altLang="zh-TW">
              <a:solidFill>
                <a:srgbClr val="00E4A8"/>
              </a:solidFill>
            </a:endParaRPr>
          </a:p>
        </p:txBody>
      </p:sp>
    </p:spTree>
    <p:extLst>
      <p:ext uri="{BB962C8B-B14F-4D97-AF65-F5344CB8AC3E}">
        <p14:creationId xmlns:p14="http://schemas.microsoft.com/office/powerpoint/2010/main" val="25987636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Rectangle 11"/>
          <p:cNvSpPr>
            <a:spLocks noGrp="1" noChangeArrowheads="1"/>
          </p:cNvSpPr>
          <p:nvPr>
            <p:ph type="dt" sz="half" idx="10"/>
          </p:nvPr>
        </p:nvSpPr>
        <p:spPr>
          <a:ln/>
        </p:spPr>
        <p:txBody>
          <a:bodyPr/>
          <a:lstStyle>
            <a:lvl1pPr>
              <a:defRPr/>
            </a:lvl1pPr>
          </a:lstStyle>
          <a:p>
            <a:pPr>
              <a:defRPr/>
            </a:pPr>
            <a:fld id="{BA12E224-F92D-4BB0-8E4E-ABD55ACCEE79}" type="datetime1">
              <a:rPr lang="zh-TW" altLang="en-US">
                <a:solidFill>
                  <a:srgbClr val="00E4A8"/>
                </a:solidFill>
              </a:rPr>
              <a:pPr>
                <a:defRPr/>
              </a:pPr>
              <a:t>2017/6/14</a:t>
            </a:fld>
            <a:endParaRPr lang="en-US" altLang="zh-TW">
              <a:solidFill>
                <a:srgbClr val="00E4A8"/>
              </a:solidFill>
            </a:endParaRPr>
          </a:p>
        </p:txBody>
      </p:sp>
      <p:sp>
        <p:nvSpPr>
          <p:cNvPr id="8" name="Rectangle 12"/>
          <p:cNvSpPr>
            <a:spLocks noGrp="1" noChangeArrowheads="1"/>
          </p:cNvSpPr>
          <p:nvPr>
            <p:ph type="ftr" sz="quarter" idx="11"/>
          </p:nvPr>
        </p:nvSpPr>
        <p:spPr>
          <a:ln/>
        </p:spPr>
        <p:txBody>
          <a:bodyPr/>
          <a:lstStyle>
            <a:lvl1pPr>
              <a:defRPr/>
            </a:lvl1pPr>
          </a:lstStyle>
          <a:p>
            <a:pPr>
              <a:defRPr/>
            </a:pPr>
            <a:endParaRPr lang="zh-TW" altLang="en-US">
              <a:solidFill>
                <a:srgbClr val="00E4A8"/>
              </a:solidFill>
            </a:endParaRPr>
          </a:p>
        </p:txBody>
      </p:sp>
      <p:sp>
        <p:nvSpPr>
          <p:cNvPr id="9" name="Rectangle 13"/>
          <p:cNvSpPr>
            <a:spLocks noGrp="1" noChangeArrowheads="1"/>
          </p:cNvSpPr>
          <p:nvPr>
            <p:ph type="sldNum" sz="quarter" idx="12"/>
          </p:nvPr>
        </p:nvSpPr>
        <p:spPr>
          <a:ln/>
        </p:spPr>
        <p:txBody>
          <a:bodyPr/>
          <a:lstStyle>
            <a:lvl1pPr>
              <a:defRPr/>
            </a:lvl1pPr>
          </a:lstStyle>
          <a:p>
            <a:pPr>
              <a:defRPr/>
            </a:pPr>
            <a:fld id="{0823D947-B4D2-459E-811D-116C34AB7A1C}" type="slidenum">
              <a:rPr lang="zh-TW" altLang="en-US">
                <a:solidFill>
                  <a:srgbClr val="00E4A8"/>
                </a:solidFill>
              </a:rPr>
              <a:pPr>
                <a:defRPr/>
              </a:pPr>
              <a:t>‹#›</a:t>
            </a:fld>
            <a:endParaRPr lang="en-US" altLang="zh-TW">
              <a:solidFill>
                <a:srgbClr val="00E4A8"/>
              </a:solidFill>
            </a:endParaRPr>
          </a:p>
        </p:txBody>
      </p:sp>
    </p:spTree>
    <p:extLst>
      <p:ext uri="{BB962C8B-B14F-4D97-AF65-F5344CB8AC3E}">
        <p14:creationId xmlns:p14="http://schemas.microsoft.com/office/powerpoint/2010/main" val="9086564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Rectangle 11"/>
          <p:cNvSpPr>
            <a:spLocks noGrp="1" noChangeArrowheads="1"/>
          </p:cNvSpPr>
          <p:nvPr>
            <p:ph type="dt" sz="half" idx="10"/>
          </p:nvPr>
        </p:nvSpPr>
        <p:spPr>
          <a:ln/>
        </p:spPr>
        <p:txBody>
          <a:bodyPr/>
          <a:lstStyle>
            <a:lvl1pPr>
              <a:defRPr/>
            </a:lvl1pPr>
          </a:lstStyle>
          <a:p>
            <a:pPr>
              <a:defRPr/>
            </a:pPr>
            <a:fld id="{73A943EB-C7AC-46BD-9E38-D09FD34BB2A1}" type="datetime1">
              <a:rPr lang="zh-TW" altLang="en-US">
                <a:solidFill>
                  <a:srgbClr val="00E4A8"/>
                </a:solidFill>
              </a:rPr>
              <a:pPr>
                <a:defRPr/>
              </a:pPr>
              <a:t>2017/6/14</a:t>
            </a:fld>
            <a:endParaRPr lang="en-US" altLang="zh-TW">
              <a:solidFill>
                <a:srgbClr val="00E4A8"/>
              </a:solidFill>
            </a:endParaRPr>
          </a:p>
        </p:txBody>
      </p:sp>
      <p:sp>
        <p:nvSpPr>
          <p:cNvPr id="4" name="Rectangle 12"/>
          <p:cNvSpPr>
            <a:spLocks noGrp="1" noChangeArrowheads="1"/>
          </p:cNvSpPr>
          <p:nvPr>
            <p:ph type="ftr" sz="quarter" idx="11"/>
          </p:nvPr>
        </p:nvSpPr>
        <p:spPr>
          <a:ln/>
        </p:spPr>
        <p:txBody>
          <a:bodyPr/>
          <a:lstStyle>
            <a:lvl1pPr>
              <a:defRPr/>
            </a:lvl1pPr>
          </a:lstStyle>
          <a:p>
            <a:pPr>
              <a:defRPr/>
            </a:pPr>
            <a:endParaRPr lang="zh-TW" altLang="en-US">
              <a:solidFill>
                <a:srgbClr val="00E4A8"/>
              </a:solidFill>
            </a:endParaRPr>
          </a:p>
        </p:txBody>
      </p:sp>
      <p:sp>
        <p:nvSpPr>
          <p:cNvPr id="5" name="Rectangle 13"/>
          <p:cNvSpPr>
            <a:spLocks noGrp="1" noChangeArrowheads="1"/>
          </p:cNvSpPr>
          <p:nvPr>
            <p:ph type="sldNum" sz="quarter" idx="12"/>
          </p:nvPr>
        </p:nvSpPr>
        <p:spPr>
          <a:ln/>
        </p:spPr>
        <p:txBody>
          <a:bodyPr/>
          <a:lstStyle>
            <a:lvl1pPr>
              <a:defRPr/>
            </a:lvl1pPr>
          </a:lstStyle>
          <a:p>
            <a:pPr>
              <a:defRPr/>
            </a:pPr>
            <a:fld id="{6FA344FF-89C6-45C9-A928-3324FF79ABE4}" type="slidenum">
              <a:rPr lang="zh-TW" altLang="en-US">
                <a:solidFill>
                  <a:srgbClr val="00E4A8"/>
                </a:solidFill>
              </a:rPr>
              <a:pPr>
                <a:defRPr/>
              </a:pPr>
              <a:t>‹#›</a:t>
            </a:fld>
            <a:endParaRPr lang="en-US" altLang="zh-TW">
              <a:solidFill>
                <a:srgbClr val="00E4A8"/>
              </a:solidFill>
            </a:endParaRPr>
          </a:p>
        </p:txBody>
      </p:sp>
    </p:spTree>
    <p:extLst>
      <p:ext uri="{BB962C8B-B14F-4D97-AF65-F5344CB8AC3E}">
        <p14:creationId xmlns:p14="http://schemas.microsoft.com/office/powerpoint/2010/main" val="34635647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fld id="{0A611972-27A8-43D8-87A2-6EFD232CAF0E}" type="datetime1">
              <a:rPr lang="zh-TW" altLang="en-US">
                <a:solidFill>
                  <a:srgbClr val="00E4A8"/>
                </a:solidFill>
              </a:rPr>
              <a:pPr>
                <a:defRPr/>
              </a:pPr>
              <a:t>2017/6/14</a:t>
            </a:fld>
            <a:endParaRPr lang="en-US" altLang="zh-TW">
              <a:solidFill>
                <a:srgbClr val="00E4A8"/>
              </a:solidFill>
            </a:endParaRPr>
          </a:p>
        </p:txBody>
      </p:sp>
      <p:sp>
        <p:nvSpPr>
          <p:cNvPr id="3" name="Rectangle 12"/>
          <p:cNvSpPr>
            <a:spLocks noGrp="1" noChangeArrowheads="1"/>
          </p:cNvSpPr>
          <p:nvPr>
            <p:ph type="ftr" sz="quarter" idx="11"/>
          </p:nvPr>
        </p:nvSpPr>
        <p:spPr>
          <a:ln/>
        </p:spPr>
        <p:txBody>
          <a:bodyPr/>
          <a:lstStyle>
            <a:lvl1pPr>
              <a:defRPr/>
            </a:lvl1pPr>
          </a:lstStyle>
          <a:p>
            <a:pPr>
              <a:defRPr/>
            </a:pPr>
            <a:endParaRPr lang="zh-TW" altLang="en-US">
              <a:solidFill>
                <a:srgbClr val="00E4A8"/>
              </a:solidFill>
            </a:endParaRPr>
          </a:p>
        </p:txBody>
      </p:sp>
      <p:sp>
        <p:nvSpPr>
          <p:cNvPr id="4" name="Rectangle 13"/>
          <p:cNvSpPr>
            <a:spLocks noGrp="1" noChangeArrowheads="1"/>
          </p:cNvSpPr>
          <p:nvPr>
            <p:ph type="sldNum" sz="quarter" idx="12"/>
          </p:nvPr>
        </p:nvSpPr>
        <p:spPr>
          <a:ln/>
        </p:spPr>
        <p:txBody>
          <a:bodyPr/>
          <a:lstStyle>
            <a:lvl1pPr>
              <a:defRPr/>
            </a:lvl1pPr>
          </a:lstStyle>
          <a:p>
            <a:pPr>
              <a:defRPr/>
            </a:pPr>
            <a:fld id="{4767EB9F-57FC-4B2D-A343-5AB2C4CEF374}" type="slidenum">
              <a:rPr lang="zh-TW" altLang="en-US">
                <a:solidFill>
                  <a:srgbClr val="00E4A8"/>
                </a:solidFill>
              </a:rPr>
              <a:pPr>
                <a:defRPr/>
              </a:pPr>
              <a:t>‹#›</a:t>
            </a:fld>
            <a:endParaRPr lang="en-US" altLang="zh-TW">
              <a:solidFill>
                <a:srgbClr val="00E4A8"/>
              </a:solidFill>
            </a:endParaRPr>
          </a:p>
        </p:txBody>
      </p:sp>
    </p:spTree>
    <p:extLst>
      <p:ext uri="{BB962C8B-B14F-4D97-AF65-F5344CB8AC3E}">
        <p14:creationId xmlns:p14="http://schemas.microsoft.com/office/powerpoint/2010/main" val="12817889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1" y="273050"/>
            <a:ext cx="3008313" cy="1162050"/>
          </a:xfrm>
        </p:spPr>
        <p:txBody>
          <a:bodyPr/>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Rectangle 11"/>
          <p:cNvSpPr>
            <a:spLocks noGrp="1" noChangeArrowheads="1"/>
          </p:cNvSpPr>
          <p:nvPr>
            <p:ph type="dt" sz="half" idx="10"/>
          </p:nvPr>
        </p:nvSpPr>
        <p:spPr>
          <a:ln/>
        </p:spPr>
        <p:txBody>
          <a:bodyPr/>
          <a:lstStyle>
            <a:lvl1pPr>
              <a:defRPr/>
            </a:lvl1pPr>
          </a:lstStyle>
          <a:p>
            <a:pPr>
              <a:defRPr/>
            </a:pPr>
            <a:fld id="{56C84706-AEF8-4CE3-A3F6-292445927769}" type="datetime1">
              <a:rPr lang="zh-TW" altLang="en-US">
                <a:solidFill>
                  <a:srgbClr val="00E4A8"/>
                </a:solidFill>
              </a:rPr>
              <a:pPr>
                <a:defRPr/>
              </a:pPr>
              <a:t>2017/6/14</a:t>
            </a:fld>
            <a:endParaRPr lang="en-US" altLang="zh-TW">
              <a:solidFill>
                <a:srgbClr val="00E4A8"/>
              </a:solidFill>
            </a:endParaRPr>
          </a:p>
        </p:txBody>
      </p:sp>
      <p:sp>
        <p:nvSpPr>
          <p:cNvPr id="6" name="Rectangle 12"/>
          <p:cNvSpPr>
            <a:spLocks noGrp="1" noChangeArrowheads="1"/>
          </p:cNvSpPr>
          <p:nvPr>
            <p:ph type="ftr" sz="quarter" idx="11"/>
          </p:nvPr>
        </p:nvSpPr>
        <p:spPr>
          <a:ln/>
        </p:spPr>
        <p:txBody>
          <a:bodyPr/>
          <a:lstStyle>
            <a:lvl1pPr>
              <a:defRPr/>
            </a:lvl1pPr>
          </a:lstStyle>
          <a:p>
            <a:pPr>
              <a:defRPr/>
            </a:pPr>
            <a:endParaRPr lang="zh-TW" altLang="en-US">
              <a:solidFill>
                <a:srgbClr val="00E4A8"/>
              </a:solidFill>
            </a:endParaRPr>
          </a:p>
        </p:txBody>
      </p:sp>
      <p:sp>
        <p:nvSpPr>
          <p:cNvPr id="7" name="Rectangle 13"/>
          <p:cNvSpPr>
            <a:spLocks noGrp="1" noChangeArrowheads="1"/>
          </p:cNvSpPr>
          <p:nvPr>
            <p:ph type="sldNum" sz="quarter" idx="12"/>
          </p:nvPr>
        </p:nvSpPr>
        <p:spPr>
          <a:ln/>
        </p:spPr>
        <p:txBody>
          <a:bodyPr/>
          <a:lstStyle>
            <a:lvl1pPr>
              <a:defRPr/>
            </a:lvl1pPr>
          </a:lstStyle>
          <a:p>
            <a:pPr>
              <a:defRPr/>
            </a:pPr>
            <a:fld id="{9CFCFD4C-033F-405D-81F7-CED468FE1572}" type="slidenum">
              <a:rPr lang="zh-TW" altLang="en-US">
                <a:solidFill>
                  <a:srgbClr val="00E4A8"/>
                </a:solidFill>
              </a:rPr>
              <a:pPr>
                <a:defRPr/>
              </a:pPr>
              <a:t>‹#›</a:t>
            </a:fld>
            <a:endParaRPr lang="en-US" altLang="zh-TW">
              <a:solidFill>
                <a:srgbClr val="00E4A8"/>
              </a:solidFill>
            </a:endParaRPr>
          </a:p>
        </p:txBody>
      </p:sp>
    </p:spTree>
    <p:extLst>
      <p:ext uri="{BB962C8B-B14F-4D97-AF65-F5344CB8AC3E}">
        <p14:creationId xmlns:p14="http://schemas.microsoft.com/office/powerpoint/2010/main" val="16924609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smtClean="0"/>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Rectangle 11"/>
          <p:cNvSpPr>
            <a:spLocks noGrp="1" noChangeArrowheads="1"/>
          </p:cNvSpPr>
          <p:nvPr>
            <p:ph type="dt" sz="half" idx="10"/>
          </p:nvPr>
        </p:nvSpPr>
        <p:spPr>
          <a:ln/>
        </p:spPr>
        <p:txBody>
          <a:bodyPr/>
          <a:lstStyle>
            <a:lvl1pPr>
              <a:defRPr/>
            </a:lvl1pPr>
          </a:lstStyle>
          <a:p>
            <a:pPr>
              <a:defRPr/>
            </a:pPr>
            <a:fld id="{BA646C48-6718-4057-8098-322730DB0445}" type="datetime1">
              <a:rPr lang="zh-TW" altLang="en-US">
                <a:solidFill>
                  <a:srgbClr val="00E4A8"/>
                </a:solidFill>
              </a:rPr>
              <a:pPr>
                <a:defRPr/>
              </a:pPr>
              <a:t>2017/6/14</a:t>
            </a:fld>
            <a:endParaRPr lang="en-US" altLang="zh-TW">
              <a:solidFill>
                <a:srgbClr val="00E4A8"/>
              </a:solidFill>
            </a:endParaRPr>
          </a:p>
        </p:txBody>
      </p:sp>
      <p:sp>
        <p:nvSpPr>
          <p:cNvPr id="6" name="Rectangle 12"/>
          <p:cNvSpPr>
            <a:spLocks noGrp="1" noChangeArrowheads="1"/>
          </p:cNvSpPr>
          <p:nvPr>
            <p:ph type="ftr" sz="quarter" idx="11"/>
          </p:nvPr>
        </p:nvSpPr>
        <p:spPr>
          <a:ln/>
        </p:spPr>
        <p:txBody>
          <a:bodyPr/>
          <a:lstStyle>
            <a:lvl1pPr>
              <a:defRPr/>
            </a:lvl1pPr>
          </a:lstStyle>
          <a:p>
            <a:pPr>
              <a:defRPr/>
            </a:pPr>
            <a:endParaRPr lang="zh-TW" altLang="en-US">
              <a:solidFill>
                <a:srgbClr val="00E4A8"/>
              </a:solidFill>
            </a:endParaRPr>
          </a:p>
        </p:txBody>
      </p:sp>
      <p:sp>
        <p:nvSpPr>
          <p:cNvPr id="7" name="Rectangle 13"/>
          <p:cNvSpPr>
            <a:spLocks noGrp="1" noChangeArrowheads="1"/>
          </p:cNvSpPr>
          <p:nvPr>
            <p:ph type="sldNum" sz="quarter" idx="12"/>
          </p:nvPr>
        </p:nvSpPr>
        <p:spPr>
          <a:ln/>
        </p:spPr>
        <p:txBody>
          <a:bodyPr/>
          <a:lstStyle>
            <a:lvl1pPr>
              <a:defRPr/>
            </a:lvl1pPr>
          </a:lstStyle>
          <a:p>
            <a:pPr>
              <a:defRPr/>
            </a:pPr>
            <a:fld id="{E1E6812C-4AF7-4D9D-8D47-31470DBBA78F}" type="slidenum">
              <a:rPr lang="zh-TW" altLang="en-US">
                <a:solidFill>
                  <a:srgbClr val="00E4A8"/>
                </a:solidFill>
              </a:rPr>
              <a:pPr>
                <a:defRPr/>
              </a:pPr>
              <a:t>‹#›</a:t>
            </a:fld>
            <a:endParaRPr lang="en-US" altLang="zh-TW">
              <a:solidFill>
                <a:srgbClr val="00E4A8"/>
              </a:solidFill>
            </a:endParaRPr>
          </a:p>
        </p:txBody>
      </p:sp>
    </p:spTree>
    <p:extLst>
      <p:ext uri="{BB962C8B-B14F-4D97-AF65-F5344CB8AC3E}">
        <p14:creationId xmlns:p14="http://schemas.microsoft.com/office/powerpoint/2010/main" val="2965164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9"/>
          <p:cNvSpPr>
            <a:spLocks noGrp="1" noChangeArrowheads="1"/>
          </p:cNvSpPr>
          <p:nvPr>
            <p:ph type="title"/>
          </p:nvPr>
        </p:nvSpPr>
        <p:spPr bwMode="auto">
          <a:xfrm>
            <a:off x="762000" y="381000"/>
            <a:ext cx="7793038"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zh-TW" altLang="en-US" smtClean="0"/>
              <a:t>按一下以編輯母片標題樣式</a:t>
            </a:r>
          </a:p>
        </p:txBody>
      </p:sp>
      <p:sp>
        <p:nvSpPr>
          <p:cNvPr id="1027" name="Rectangle 10"/>
          <p:cNvSpPr>
            <a:spLocks noGrp="1" noChangeArrowheads="1"/>
          </p:cNvSpPr>
          <p:nvPr>
            <p:ph type="body" idx="1"/>
          </p:nvPr>
        </p:nvSpPr>
        <p:spPr bwMode="auto">
          <a:xfrm>
            <a:off x="762000" y="1524000"/>
            <a:ext cx="77724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TW" altLang="en-US" smtClean="0"/>
              <a:t>按一下以編輯母片</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p>
        </p:txBody>
      </p:sp>
      <p:sp>
        <p:nvSpPr>
          <p:cNvPr id="6155" name="Rectangle 11"/>
          <p:cNvSpPr>
            <a:spLocks noGrp="1" noChangeArrowheads="1"/>
          </p:cNvSpPr>
          <p:nvPr>
            <p:ph type="dt" sz="half" idx="2"/>
          </p:nvPr>
        </p:nvSpPr>
        <p:spPr bwMode="auto">
          <a:xfrm>
            <a:off x="9144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kumimoji="0" sz="1400">
                <a:solidFill>
                  <a:schemeClr val="accent1"/>
                </a:solidFill>
              </a:defRPr>
            </a:lvl1pPr>
          </a:lstStyle>
          <a:p>
            <a:pPr fontAlgn="base">
              <a:spcBef>
                <a:spcPct val="0"/>
              </a:spcBef>
              <a:spcAft>
                <a:spcPct val="0"/>
              </a:spcAft>
              <a:defRPr/>
            </a:pPr>
            <a:fld id="{D4E0A3C7-4406-4AA3-BA64-FDE976CC4CD5}" type="datetime1">
              <a:rPr lang="zh-TW" altLang="en-US">
                <a:solidFill>
                  <a:srgbClr val="00E4A8"/>
                </a:solidFill>
                <a:ea typeface="新細明體" panose="02020500000000000000" pitchFamily="18" charset="-120"/>
              </a:rPr>
              <a:pPr fontAlgn="base">
                <a:spcBef>
                  <a:spcPct val="0"/>
                </a:spcBef>
                <a:spcAft>
                  <a:spcPct val="0"/>
                </a:spcAft>
                <a:defRPr/>
              </a:pPr>
              <a:t>2017/6/14</a:t>
            </a:fld>
            <a:endParaRPr lang="en-US" altLang="zh-TW">
              <a:solidFill>
                <a:srgbClr val="00E4A8"/>
              </a:solidFill>
              <a:ea typeface="新細明體" panose="02020500000000000000" pitchFamily="18" charset="-120"/>
            </a:endParaRPr>
          </a:p>
        </p:txBody>
      </p:sp>
      <p:sp>
        <p:nvSpPr>
          <p:cNvPr id="6156" name="Rectangle 12"/>
          <p:cNvSpPr>
            <a:spLocks noGrp="1" noChangeArrowheads="1"/>
          </p:cNvSpPr>
          <p:nvPr>
            <p:ph type="ftr" sz="quarter" idx="3"/>
          </p:nvPr>
        </p:nvSpPr>
        <p:spPr bwMode="auto">
          <a:xfrm>
            <a:off x="2362200" y="6324600"/>
            <a:ext cx="4953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kumimoji="0" sz="1400">
                <a:solidFill>
                  <a:schemeClr val="accent1"/>
                </a:solidFill>
              </a:defRPr>
            </a:lvl1pPr>
          </a:lstStyle>
          <a:p>
            <a:pPr fontAlgn="base">
              <a:spcBef>
                <a:spcPct val="0"/>
              </a:spcBef>
              <a:spcAft>
                <a:spcPct val="0"/>
              </a:spcAft>
              <a:defRPr/>
            </a:pPr>
            <a:endParaRPr lang="zh-TW" altLang="en-US">
              <a:solidFill>
                <a:srgbClr val="00E4A8"/>
              </a:solidFill>
              <a:ea typeface="新細明體" panose="02020500000000000000" pitchFamily="18" charset="-120"/>
            </a:endParaRPr>
          </a:p>
        </p:txBody>
      </p:sp>
      <p:sp>
        <p:nvSpPr>
          <p:cNvPr id="6157" name="Rectangle 13"/>
          <p:cNvSpPr>
            <a:spLocks noGrp="1" noChangeArrowheads="1"/>
          </p:cNvSpPr>
          <p:nvPr>
            <p:ph type="sldNum" sz="quarter" idx="4"/>
          </p:nvPr>
        </p:nvSpPr>
        <p:spPr bwMode="auto">
          <a:xfrm>
            <a:off x="67818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kumimoji="0" sz="1400" smtClean="0">
                <a:solidFill>
                  <a:schemeClr val="accent1"/>
                </a:solidFill>
              </a:defRPr>
            </a:lvl1pPr>
          </a:lstStyle>
          <a:p>
            <a:pPr fontAlgn="base">
              <a:spcBef>
                <a:spcPct val="0"/>
              </a:spcBef>
              <a:spcAft>
                <a:spcPct val="0"/>
              </a:spcAft>
              <a:defRPr/>
            </a:pPr>
            <a:fld id="{D9AC73DC-DB64-46CD-87C9-248665D8F872}" type="slidenum">
              <a:rPr lang="zh-TW" altLang="en-US">
                <a:solidFill>
                  <a:srgbClr val="00E4A8"/>
                </a:solidFill>
                <a:ea typeface="新細明體" panose="02020500000000000000" pitchFamily="18" charset="-120"/>
              </a:rPr>
              <a:pPr fontAlgn="base">
                <a:spcBef>
                  <a:spcPct val="0"/>
                </a:spcBef>
                <a:spcAft>
                  <a:spcPct val="0"/>
                </a:spcAft>
                <a:defRPr/>
              </a:pPr>
              <a:t>‹#›</a:t>
            </a:fld>
            <a:endParaRPr lang="en-US" altLang="zh-TW">
              <a:solidFill>
                <a:srgbClr val="00E4A8"/>
              </a:solidFill>
              <a:ea typeface="新細明體" panose="02020500000000000000" pitchFamily="18" charset="-120"/>
            </a:endParaRPr>
          </a:p>
        </p:txBody>
      </p:sp>
    </p:spTree>
    <p:extLst>
      <p:ext uri="{BB962C8B-B14F-4D97-AF65-F5344CB8AC3E}">
        <p14:creationId xmlns:p14="http://schemas.microsoft.com/office/powerpoint/2010/main" val="84923284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ahoma" pitchFamily="34" charset="0"/>
          <a:ea typeface="標楷體" pitchFamily="65" charset="-120"/>
        </a:defRPr>
      </a:lvl2pPr>
      <a:lvl3pPr algn="ctr" rtl="0" eaLnBrk="0" fontAlgn="base" hangingPunct="0">
        <a:spcBef>
          <a:spcPct val="0"/>
        </a:spcBef>
        <a:spcAft>
          <a:spcPct val="0"/>
        </a:spcAft>
        <a:defRPr kumimoji="1" sz="4400">
          <a:solidFill>
            <a:schemeClr val="tx2"/>
          </a:solidFill>
          <a:latin typeface="Tahoma" pitchFamily="34" charset="0"/>
          <a:ea typeface="標楷體" pitchFamily="65" charset="-120"/>
        </a:defRPr>
      </a:lvl3pPr>
      <a:lvl4pPr algn="ctr" rtl="0" eaLnBrk="0" fontAlgn="base" hangingPunct="0">
        <a:spcBef>
          <a:spcPct val="0"/>
        </a:spcBef>
        <a:spcAft>
          <a:spcPct val="0"/>
        </a:spcAft>
        <a:defRPr kumimoji="1" sz="4400">
          <a:solidFill>
            <a:schemeClr val="tx2"/>
          </a:solidFill>
          <a:latin typeface="Tahoma" pitchFamily="34" charset="0"/>
          <a:ea typeface="標楷體" pitchFamily="65" charset="-120"/>
        </a:defRPr>
      </a:lvl4pPr>
      <a:lvl5pPr algn="ctr" rtl="0" eaLnBrk="0" fontAlgn="base" hangingPunct="0">
        <a:spcBef>
          <a:spcPct val="0"/>
        </a:spcBef>
        <a:spcAft>
          <a:spcPct val="0"/>
        </a:spcAft>
        <a:defRPr kumimoji="1" sz="4400">
          <a:solidFill>
            <a:schemeClr val="tx2"/>
          </a:solidFill>
          <a:latin typeface="Tahoma" pitchFamily="34" charset="0"/>
          <a:ea typeface="標楷體" pitchFamily="65" charset="-120"/>
        </a:defRPr>
      </a:lvl5pPr>
      <a:lvl6pPr marL="457200" algn="ctr" rtl="0" fontAlgn="base">
        <a:spcBef>
          <a:spcPct val="0"/>
        </a:spcBef>
        <a:spcAft>
          <a:spcPct val="0"/>
        </a:spcAft>
        <a:defRPr kumimoji="1" sz="4400">
          <a:solidFill>
            <a:schemeClr val="tx2"/>
          </a:solidFill>
          <a:latin typeface="Tahoma" pitchFamily="34" charset="0"/>
          <a:ea typeface="標楷體" pitchFamily="65" charset="-120"/>
        </a:defRPr>
      </a:lvl6pPr>
      <a:lvl7pPr marL="914400" algn="ctr" rtl="0" fontAlgn="base">
        <a:spcBef>
          <a:spcPct val="0"/>
        </a:spcBef>
        <a:spcAft>
          <a:spcPct val="0"/>
        </a:spcAft>
        <a:defRPr kumimoji="1" sz="4400">
          <a:solidFill>
            <a:schemeClr val="tx2"/>
          </a:solidFill>
          <a:latin typeface="Tahoma" pitchFamily="34" charset="0"/>
          <a:ea typeface="標楷體" pitchFamily="65" charset="-120"/>
        </a:defRPr>
      </a:lvl7pPr>
      <a:lvl8pPr marL="1371600" algn="ctr" rtl="0" fontAlgn="base">
        <a:spcBef>
          <a:spcPct val="0"/>
        </a:spcBef>
        <a:spcAft>
          <a:spcPct val="0"/>
        </a:spcAft>
        <a:defRPr kumimoji="1" sz="4400">
          <a:solidFill>
            <a:schemeClr val="tx2"/>
          </a:solidFill>
          <a:latin typeface="Tahoma" pitchFamily="34" charset="0"/>
          <a:ea typeface="標楷體" pitchFamily="65" charset="-120"/>
        </a:defRPr>
      </a:lvl8pPr>
      <a:lvl9pPr marL="1828800" algn="ctr" rtl="0" fontAlgn="base">
        <a:spcBef>
          <a:spcPct val="0"/>
        </a:spcBef>
        <a:spcAft>
          <a:spcPct val="0"/>
        </a:spcAft>
        <a:defRPr kumimoji="1" sz="4400">
          <a:solidFill>
            <a:schemeClr val="tx2"/>
          </a:solidFill>
          <a:latin typeface="Tahoma" pitchFamily="34" charset="0"/>
          <a:ea typeface="標楷體" pitchFamily="65" charset="-120"/>
        </a:defRPr>
      </a:lvl9pPr>
    </p:titleStyle>
    <p:bodyStyle>
      <a:lvl1pPr marL="342900" indent="-342900" algn="l" rtl="0" eaLnBrk="0" fontAlgn="base" hangingPunct="0">
        <a:spcBef>
          <a:spcPct val="20000"/>
        </a:spcBef>
        <a:spcAft>
          <a:spcPct val="0"/>
        </a:spcAft>
        <a:buClr>
          <a:schemeClr val="folHlink"/>
        </a:buClr>
        <a:buSzPct val="60000"/>
        <a:buFont typeface="Wingdings" panose="05000000000000000000" pitchFamily="2" charset="2"/>
        <a:buChar char="n"/>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anose="05000000000000000000" pitchFamily="2" charset="2"/>
        <a:buChar char="n"/>
        <a:defRPr kumimoji="1" sz="2800">
          <a:solidFill>
            <a:schemeClr val="tx1"/>
          </a:solidFill>
          <a:latin typeface="+mn-lt"/>
          <a:ea typeface="+mn-ea"/>
        </a:defRPr>
      </a:lvl2pPr>
      <a:lvl3pPr marL="1143000" indent="-228600" algn="l" rtl="0" eaLnBrk="0" fontAlgn="base" hangingPunct="0">
        <a:spcBef>
          <a:spcPct val="20000"/>
        </a:spcBef>
        <a:spcAft>
          <a:spcPct val="0"/>
        </a:spcAft>
        <a:buClr>
          <a:schemeClr val="folHlink"/>
        </a:buClr>
        <a:buSzPct val="50000"/>
        <a:buFont typeface="Wingdings" panose="05000000000000000000" pitchFamily="2" charset="2"/>
        <a:buChar char="n"/>
        <a:defRPr kumimoji="1" sz="2400">
          <a:solidFill>
            <a:schemeClr val="tx1"/>
          </a:solidFill>
          <a:latin typeface="+mn-lt"/>
          <a:ea typeface="+mn-ea"/>
        </a:defRPr>
      </a:lvl3pPr>
      <a:lvl4pPr marL="1600200" indent="-228600" algn="l" rtl="0" eaLnBrk="0" fontAlgn="base" hangingPunct="0">
        <a:spcBef>
          <a:spcPct val="20000"/>
        </a:spcBef>
        <a:spcAft>
          <a:spcPct val="0"/>
        </a:spcAft>
        <a:buClr>
          <a:schemeClr val="accent2"/>
        </a:buClr>
        <a:buSzPct val="55000"/>
        <a:buFont typeface="Wingdings" panose="05000000000000000000" pitchFamily="2" charset="2"/>
        <a:buChar char="n"/>
        <a:defRPr kumimoji="1" sz="2000">
          <a:solidFill>
            <a:schemeClr val="tx1"/>
          </a:solidFill>
          <a:latin typeface="+mn-lt"/>
          <a:ea typeface="+mn-ea"/>
        </a:defRPr>
      </a:lvl4pPr>
      <a:lvl5pPr marL="2057400" indent="-228600" algn="l" rtl="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mn-lt"/>
          <a:ea typeface="+mn-ea"/>
        </a:defRPr>
      </a:lvl5pPr>
      <a:lvl6pPr marL="2514600" indent="-228600" algn="l" rtl="0" fontAlgn="base">
        <a:spcBef>
          <a:spcPct val="20000"/>
        </a:spcBef>
        <a:spcAft>
          <a:spcPct val="0"/>
        </a:spcAft>
        <a:buClr>
          <a:schemeClr val="accent1"/>
        </a:buClr>
        <a:buSzPct val="50000"/>
        <a:buFont typeface="Wingdings" pitchFamily="2" charset="2"/>
        <a:buChar char="n"/>
        <a:defRPr kumimoji="1" sz="2000">
          <a:solidFill>
            <a:schemeClr val="tx1"/>
          </a:solidFill>
          <a:latin typeface="+mn-lt"/>
          <a:ea typeface="+mn-ea"/>
        </a:defRPr>
      </a:lvl6pPr>
      <a:lvl7pPr marL="2971800" indent="-228600" algn="l" rtl="0" fontAlgn="base">
        <a:spcBef>
          <a:spcPct val="20000"/>
        </a:spcBef>
        <a:spcAft>
          <a:spcPct val="0"/>
        </a:spcAft>
        <a:buClr>
          <a:schemeClr val="accent1"/>
        </a:buClr>
        <a:buSzPct val="50000"/>
        <a:buFont typeface="Wingdings" pitchFamily="2" charset="2"/>
        <a:buChar char="n"/>
        <a:defRPr kumimoji="1" sz="2000">
          <a:solidFill>
            <a:schemeClr val="tx1"/>
          </a:solidFill>
          <a:latin typeface="+mn-lt"/>
          <a:ea typeface="+mn-ea"/>
        </a:defRPr>
      </a:lvl7pPr>
      <a:lvl8pPr marL="3429000" indent="-228600" algn="l" rtl="0" fontAlgn="base">
        <a:spcBef>
          <a:spcPct val="20000"/>
        </a:spcBef>
        <a:spcAft>
          <a:spcPct val="0"/>
        </a:spcAft>
        <a:buClr>
          <a:schemeClr val="accent1"/>
        </a:buClr>
        <a:buSzPct val="50000"/>
        <a:buFont typeface="Wingdings" pitchFamily="2" charset="2"/>
        <a:buChar char="n"/>
        <a:defRPr kumimoji="1" sz="2000">
          <a:solidFill>
            <a:schemeClr val="tx1"/>
          </a:solidFill>
          <a:latin typeface="+mn-lt"/>
          <a:ea typeface="+mn-ea"/>
        </a:defRPr>
      </a:lvl8pPr>
      <a:lvl9pPr marL="3886200" indent="-228600" algn="l" rtl="0" fontAlgn="base">
        <a:spcBef>
          <a:spcPct val="20000"/>
        </a:spcBef>
        <a:spcAft>
          <a:spcPct val="0"/>
        </a:spcAft>
        <a:buClr>
          <a:schemeClr val="accent1"/>
        </a:buClr>
        <a:buSzPct val="50000"/>
        <a:buFont typeface="Wingdings" pitchFamily="2" charset="2"/>
        <a:buChar char="n"/>
        <a:defRPr kumimoji="1" sz="20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a:xfrm>
            <a:off x="533400" y="381000"/>
            <a:ext cx="7772400" cy="914400"/>
          </a:xfrm>
        </p:spPr>
        <p:txBody>
          <a:bodyPr/>
          <a:lstStyle/>
          <a:p>
            <a:pPr eaLnBrk="1" hangingPunct="1"/>
            <a:r>
              <a:rPr lang="en-US" altLang="zh-TW" b="1" dirty="0" smtClean="0">
                <a:latin typeface="Times New Roman" panose="02020603050405020304" pitchFamily="18" charset="0"/>
              </a:rPr>
              <a:t>1208: </a:t>
            </a:r>
            <a:r>
              <a:rPr lang="en-US" altLang="zh-TW" b="1" dirty="0" err="1" smtClean="0">
                <a:latin typeface="Times New Roman" panose="02020603050405020304" pitchFamily="18" charset="0"/>
              </a:rPr>
              <a:t>Oreon</a:t>
            </a:r>
            <a:endParaRPr lang="en-US" altLang="zh-TW" dirty="0" smtClean="0"/>
          </a:p>
        </p:txBody>
      </p:sp>
      <p:sp>
        <p:nvSpPr>
          <p:cNvPr id="5124" name="Rectangle 3"/>
          <p:cNvSpPr>
            <a:spLocks noGrp="1" noChangeArrowheads="1"/>
          </p:cNvSpPr>
          <p:nvPr>
            <p:ph type="body" idx="1"/>
          </p:nvPr>
        </p:nvSpPr>
        <p:spPr>
          <a:xfrm>
            <a:off x="381000" y="1447800"/>
            <a:ext cx="8077200" cy="4789488"/>
          </a:xfrm>
        </p:spPr>
        <p:txBody>
          <a:bodyPr/>
          <a:lstStyle/>
          <a:p>
            <a:pPr eaLnBrk="1" hangingPunct="1"/>
            <a:r>
              <a:rPr lang="zh-TW" altLang="en-US" sz="2400" dirty="0" smtClean="0">
                <a:solidFill>
                  <a:schemeClr val="hlink"/>
                </a:solidFill>
                <a:latin typeface="Times New Roman" panose="02020603050405020304" pitchFamily="18" charset="0"/>
              </a:rPr>
              <a:t>★★</a:t>
            </a:r>
            <a:r>
              <a:rPr lang="zh-TW" altLang="en-US" sz="2400" dirty="0">
                <a:solidFill>
                  <a:schemeClr val="hlink"/>
                </a:solidFill>
                <a:latin typeface="Times New Roman" panose="02020603050405020304" pitchFamily="18" charset="0"/>
              </a:rPr>
              <a:t>★</a:t>
            </a:r>
            <a:r>
              <a:rPr lang="zh-TW" altLang="en-US" sz="2400" dirty="0" smtClean="0">
                <a:solidFill>
                  <a:schemeClr val="hlink"/>
                </a:solidFill>
                <a:latin typeface="Times New Roman" panose="02020603050405020304" pitchFamily="18" charset="0"/>
              </a:rPr>
              <a:t>☆☆</a:t>
            </a:r>
          </a:p>
          <a:p>
            <a:pPr eaLnBrk="1" hangingPunct="1"/>
            <a:r>
              <a:rPr lang="zh-TW" altLang="en-US" sz="2400" b="1" dirty="0" smtClean="0">
                <a:solidFill>
                  <a:srgbClr val="3BA943"/>
                </a:solidFill>
                <a:latin typeface="Times New Roman" panose="02020603050405020304" pitchFamily="18" charset="0"/>
              </a:rPr>
              <a:t>題組：</a:t>
            </a:r>
            <a:r>
              <a:rPr lang="en-US" altLang="zh-TW" sz="2400" dirty="0" smtClean="0">
                <a:latin typeface="Times New Roman" panose="02020603050405020304" pitchFamily="18" charset="0"/>
                <a:ea typeface="新細明體" panose="02020500000000000000" pitchFamily="18" charset="-120"/>
              </a:rPr>
              <a:t>Problem Set Archive with Online Judge</a:t>
            </a:r>
          </a:p>
          <a:p>
            <a:pPr eaLnBrk="1" hangingPunct="1"/>
            <a:r>
              <a:rPr lang="zh-TW" altLang="en-US" sz="2400" b="1" dirty="0" smtClean="0">
                <a:solidFill>
                  <a:srgbClr val="3BA943"/>
                </a:solidFill>
                <a:latin typeface="Times New Roman" panose="02020603050405020304" pitchFamily="18" charset="0"/>
              </a:rPr>
              <a:t>題號：</a:t>
            </a:r>
            <a:r>
              <a:rPr lang="en-US" altLang="zh-TW" sz="2400" dirty="0" smtClean="0">
                <a:latin typeface="Times New Roman" panose="02020603050405020304" pitchFamily="18" charset="0"/>
              </a:rPr>
              <a:t>1208:Oren</a:t>
            </a:r>
          </a:p>
          <a:p>
            <a:pPr eaLnBrk="1" hangingPunct="1"/>
            <a:r>
              <a:rPr lang="zh-TW" altLang="en-US" sz="2400" b="1" dirty="0" smtClean="0">
                <a:solidFill>
                  <a:srgbClr val="3BA943"/>
                </a:solidFill>
                <a:latin typeface="Times New Roman" panose="02020603050405020304" pitchFamily="18" charset="0"/>
              </a:rPr>
              <a:t>解題者：</a:t>
            </a:r>
            <a:r>
              <a:rPr lang="zh-TW" altLang="en-US" sz="2400" dirty="0" smtClean="0">
                <a:latin typeface="Times New Roman" panose="02020603050405020304" pitchFamily="18" charset="0"/>
              </a:rPr>
              <a:t>李協彥</a:t>
            </a:r>
            <a:endParaRPr lang="zh-TW" altLang="en-US" sz="2400" dirty="0" smtClean="0">
              <a:latin typeface="Times New Roman" panose="02020603050405020304" pitchFamily="18" charset="0"/>
              <a:ea typeface="新細明體" panose="02020500000000000000" pitchFamily="18" charset="-120"/>
            </a:endParaRPr>
          </a:p>
          <a:p>
            <a:pPr eaLnBrk="1" hangingPunct="1"/>
            <a:r>
              <a:rPr lang="zh-TW" altLang="en-US" sz="2400" b="1" dirty="0" smtClean="0">
                <a:solidFill>
                  <a:srgbClr val="3BA943"/>
                </a:solidFill>
                <a:latin typeface="Times New Roman" panose="02020603050405020304" pitchFamily="18" charset="0"/>
              </a:rPr>
              <a:t>解題日期：</a:t>
            </a:r>
            <a:r>
              <a:rPr lang="zh-TW" altLang="en-US" sz="2400" dirty="0" smtClean="0">
                <a:latin typeface="Times New Roman" panose="02020603050405020304" pitchFamily="18" charset="0"/>
              </a:rPr>
              <a:t>20</a:t>
            </a:r>
            <a:r>
              <a:rPr lang="en-US" altLang="zh-TW" sz="2400" dirty="0" smtClean="0">
                <a:latin typeface="Times New Roman" panose="02020603050405020304" pitchFamily="18" charset="0"/>
              </a:rPr>
              <a:t>17</a:t>
            </a:r>
            <a:r>
              <a:rPr lang="zh-TW" altLang="en-US" sz="2400" dirty="0" smtClean="0">
                <a:latin typeface="Times New Roman" panose="02020603050405020304" pitchFamily="18" charset="0"/>
              </a:rPr>
              <a:t>年</a:t>
            </a:r>
            <a:r>
              <a:rPr lang="en-US" altLang="zh-TW" sz="2400" dirty="0" smtClean="0">
                <a:latin typeface="Times New Roman" panose="02020603050405020304" pitchFamily="18" charset="0"/>
              </a:rPr>
              <a:t>5</a:t>
            </a:r>
            <a:r>
              <a:rPr lang="zh-TW" altLang="en-US" sz="2400" dirty="0" smtClean="0">
                <a:latin typeface="Times New Roman" panose="02020603050405020304" pitchFamily="18" charset="0"/>
              </a:rPr>
              <a:t>月</a:t>
            </a:r>
            <a:r>
              <a:rPr lang="en-US" altLang="zh-TW" sz="2400" dirty="0" smtClean="0">
                <a:latin typeface="Times New Roman" panose="02020603050405020304" pitchFamily="18" charset="0"/>
              </a:rPr>
              <a:t>23</a:t>
            </a:r>
            <a:r>
              <a:rPr lang="zh-TW" altLang="en-US" sz="2400" dirty="0" smtClean="0">
                <a:latin typeface="Times New Roman" panose="02020603050405020304" pitchFamily="18" charset="0"/>
              </a:rPr>
              <a:t>日</a:t>
            </a:r>
            <a:endParaRPr lang="zh-TW" altLang="en-US" sz="2400" dirty="0" smtClean="0">
              <a:latin typeface="Times New Roman" panose="02020603050405020304" pitchFamily="18" charset="0"/>
              <a:ea typeface="新細明體" panose="02020500000000000000" pitchFamily="18" charset="-120"/>
            </a:endParaRPr>
          </a:p>
          <a:p>
            <a:pPr eaLnBrk="1" hangingPunct="1"/>
            <a:r>
              <a:rPr lang="zh-TW" altLang="en-US" sz="2400" b="1" dirty="0" smtClean="0">
                <a:solidFill>
                  <a:srgbClr val="3BA943"/>
                </a:solidFill>
                <a:latin typeface="Times New Roman" panose="02020603050405020304" pitchFamily="18" charset="0"/>
              </a:rPr>
              <a:t>題意</a:t>
            </a:r>
            <a:r>
              <a:rPr lang="zh-TW" altLang="en-US" sz="2400" b="1" dirty="0">
                <a:solidFill>
                  <a:srgbClr val="3BA943"/>
                </a:solidFill>
                <a:latin typeface="Times New Roman" panose="02020603050405020304" pitchFamily="18" charset="0"/>
              </a:rPr>
              <a:t>：</a:t>
            </a:r>
            <a:r>
              <a:rPr lang="zh-TW" altLang="en-US" sz="2400" dirty="0">
                <a:latin typeface="Times New Roman" panose="02020603050405020304" pitchFamily="18" charset="0"/>
              </a:rPr>
              <a:t>城市之間有許多道路，每條道路需要不同數量的人力來保護，請找出一組道路，需要使用最少的人力，又可以保證每座城市之間都有路可以直接或間接經過其他城市與所有城市互通</a:t>
            </a:r>
            <a:r>
              <a:rPr lang="zh-TW" altLang="en-US" sz="2400" dirty="0" smtClean="0">
                <a:latin typeface="Times New Roman" panose="02020603050405020304" pitchFamily="18" charset="0"/>
              </a:rPr>
              <a:t>。</a:t>
            </a:r>
            <a:endParaRPr lang="zh-TW" altLang="en-US" sz="2400" dirty="0" smtClean="0">
              <a:latin typeface="Times New Roman" panose="02020603050405020304" pitchFamily="18" charset="0"/>
              <a:sym typeface="Wingdings" panose="05000000000000000000" pitchFamily="2" charset="2"/>
            </a:endParaRPr>
          </a:p>
        </p:txBody>
      </p:sp>
    </p:spTree>
    <p:extLst>
      <p:ext uri="{BB962C8B-B14F-4D97-AF65-F5344CB8AC3E}">
        <p14:creationId xmlns:p14="http://schemas.microsoft.com/office/powerpoint/2010/main" val="50676440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type="body" idx="1"/>
          </p:nvPr>
        </p:nvSpPr>
        <p:spPr>
          <a:xfrm>
            <a:off x="381000" y="685801"/>
            <a:ext cx="8077200" cy="438944"/>
          </a:xfrm>
        </p:spPr>
        <p:txBody>
          <a:bodyPr/>
          <a:lstStyle/>
          <a:p>
            <a:pPr eaLnBrk="1" hangingPunct="1">
              <a:lnSpc>
                <a:spcPct val="90000"/>
              </a:lnSpc>
            </a:pPr>
            <a:r>
              <a:rPr lang="zh-TW" altLang="en-US" sz="2400" b="1" dirty="0" smtClean="0">
                <a:solidFill>
                  <a:srgbClr val="3BA943"/>
                </a:solidFill>
                <a:latin typeface="Times New Roman" panose="02020603050405020304" pitchFamily="18" charset="0"/>
              </a:rPr>
              <a:t>解法範例：</a:t>
            </a:r>
            <a:endParaRPr lang="en-US" altLang="zh-TW" sz="2400" b="1" dirty="0" smtClean="0">
              <a:solidFill>
                <a:srgbClr val="3BA943"/>
              </a:solidFill>
              <a:latin typeface="Times New Roman" panose="02020603050405020304" pitchFamily="18" charset="0"/>
            </a:endParaRPr>
          </a:p>
          <a:p>
            <a:pPr marL="0" indent="0" eaLnBrk="1" hangingPunct="1">
              <a:lnSpc>
                <a:spcPct val="90000"/>
              </a:lnSpc>
              <a:buNone/>
            </a:pPr>
            <a:r>
              <a:rPr lang="en-US" altLang="zh-TW" sz="2400" b="1" dirty="0">
                <a:solidFill>
                  <a:srgbClr val="3BA943"/>
                </a:solidFill>
                <a:latin typeface="Times New Roman" panose="02020603050405020304" pitchFamily="18" charset="0"/>
              </a:rPr>
              <a:t>	</a:t>
            </a:r>
            <a:endParaRPr lang="en-US" altLang="zh-TW" sz="2000" dirty="0">
              <a:latin typeface="Times New Roman" panose="02020603050405020304" pitchFamily="18" charset="0"/>
              <a:sym typeface="Wingdings" panose="05000000000000000000" pitchFamily="2" charset="2"/>
            </a:endParaRPr>
          </a:p>
        </p:txBody>
      </p:sp>
      <p:sp>
        <p:nvSpPr>
          <p:cNvPr id="3" name="橢圓 2"/>
          <p:cNvSpPr/>
          <p:nvPr/>
        </p:nvSpPr>
        <p:spPr bwMode="auto">
          <a:xfrm>
            <a:off x="1619672" y="1340768"/>
            <a:ext cx="504056" cy="504892"/>
          </a:xfrm>
          <a:prstGeom prst="ellipse">
            <a:avLst/>
          </a:prstGeom>
          <a:noFill/>
          <a:ln w="19050"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n-US" altLang="zh-TW" sz="2000" b="0" i="0" u="none" strike="noStrike" cap="none" normalizeH="0" baseline="0" dirty="0" smtClean="0">
                <a:ln>
                  <a:noFill/>
                </a:ln>
                <a:solidFill>
                  <a:schemeClr val="tx1"/>
                </a:solidFill>
                <a:effectLst/>
                <a:latin typeface="Tahoma" pitchFamily="34" charset="0"/>
                <a:ea typeface="新細明體" pitchFamily="18" charset="-120"/>
              </a:rPr>
              <a:t>A</a:t>
            </a:r>
            <a:endParaRPr kumimoji="1" lang="zh-TW" altLang="en-US" sz="2000" b="0" i="0" u="none" strike="noStrike" cap="none" normalizeH="0" baseline="0" dirty="0" smtClean="0">
              <a:ln>
                <a:noFill/>
              </a:ln>
              <a:solidFill>
                <a:schemeClr val="tx1"/>
              </a:solidFill>
              <a:effectLst/>
              <a:latin typeface="Tahoma" pitchFamily="34" charset="0"/>
              <a:ea typeface="新細明體" pitchFamily="18" charset="-120"/>
            </a:endParaRPr>
          </a:p>
        </p:txBody>
      </p:sp>
      <p:sp>
        <p:nvSpPr>
          <p:cNvPr id="4" name="橢圓 3"/>
          <p:cNvSpPr/>
          <p:nvPr/>
        </p:nvSpPr>
        <p:spPr bwMode="auto">
          <a:xfrm>
            <a:off x="3182245" y="1434909"/>
            <a:ext cx="504056" cy="504892"/>
          </a:xfrm>
          <a:prstGeom prst="ellipse">
            <a:avLst/>
          </a:prstGeom>
          <a:noFill/>
          <a:ln w="19050"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zh-TW" sz="2000" dirty="0"/>
              <a:t>B</a:t>
            </a:r>
            <a:endParaRPr kumimoji="1" lang="zh-TW" altLang="en-US" sz="2000" b="0" i="0" u="none" strike="noStrike" cap="none" normalizeH="0" baseline="0" dirty="0" smtClean="0">
              <a:ln>
                <a:noFill/>
              </a:ln>
              <a:solidFill>
                <a:schemeClr val="tx1"/>
              </a:solidFill>
              <a:effectLst/>
            </a:endParaRPr>
          </a:p>
        </p:txBody>
      </p:sp>
      <p:sp>
        <p:nvSpPr>
          <p:cNvPr id="5" name="橢圓 4"/>
          <p:cNvSpPr/>
          <p:nvPr/>
        </p:nvSpPr>
        <p:spPr bwMode="auto">
          <a:xfrm>
            <a:off x="3938329" y="2184674"/>
            <a:ext cx="504056" cy="504892"/>
          </a:xfrm>
          <a:prstGeom prst="ellipse">
            <a:avLst/>
          </a:prstGeom>
          <a:noFill/>
          <a:ln w="19050"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zh-TW" sz="2000" dirty="0"/>
              <a:t>D</a:t>
            </a:r>
            <a:endParaRPr kumimoji="1" lang="zh-TW" altLang="en-US" sz="2000" b="0" i="0" u="none" strike="noStrike" cap="none" normalizeH="0" baseline="0" dirty="0" smtClean="0">
              <a:ln>
                <a:noFill/>
              </a:ln>
              <a:solidFill>
                <a:schemeClr val="tx1"/>
              </a:solidFill>
              <a:effectLst/>
            </a:endParaRPr>
          </a:p>
        </p:txBody>
      </p:sp>
      <p:sp>
        <p:nvSpPr>
          <p:cNvPr id="6" name="橢圓 5"/>
          <p:cNvSpPr/>
          <p:nvPr/>
        </p:nvSpPr>
        <p:spPr bwMode="auto">
          <a:xfrm>
            <a:off x="3988735" y="3446905"/>
            <a:ext cx="504056" cy="504892"/>
          </a:xfrm>
          <a:prstGeom prst="ellipse">
            <a:avLst/>
          </a:prstGeom>
          <a:noFill/>
          <a:ln w="19050"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zh-TW" sz="2000" dirty="0" smtClean="0"/>
              <a:t>F</a:t>
            </a:r>
            <a:endParaRPr kumimoji="1" lang="zh-TW" altLang="en-US" sz="2000" b="0" i="0" u="none" strike="noStrike" cap="none" normalizeH="0" baseline="0" dirty="0" smtClean="0">
              <a:ln>
                <a:noFill/>
              </a:ln>
              <a:solidFill>
                <a:schemeClr val="tx1"/>
              </a:solidFill>
              <a:effectLst/>
            </a:endParaRPr>
          </a:p>
        </p:txBody>
      </p:sp>
      <p:sp>
        <p:nvSpPr>
          <p:cNvPr id="7" name="橢圓 6"/>
          <p:cNvSpPr/>
          <p:nvPr/>
        </p:nvSpPr>
        <p:spPr bwMode="auto">
          <a:xfrm>
            <a:off x="964399" y="3598373"/>
            <a:ext cx="504056" cy="504892"/>
          </a:xfrm>
          <a:prstGeom prst="ellipse">
            <a:avLst/>
          </a:prstGeom>
          <a:noFill/>
          <a:ln w="19050"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zh-TW" sz="2000" dirty="0"/>
              <a:t>C</a:t>
            </a:r>
            <a:endParaRPr kumimoji="1" lang="zh-TW" altLang="en-US" sz="2000" b="0" i="0" u="none" strike="noStrike" cap="none" normalizeH="0" baseline="0" dirty="0" smtClean="0">
              <a:ln>
                <a:noFill/>
              </a:ln>
              <a:solidFill>
                <a:schemeClr val="tx1"/>
              </a:solidFill>
              <a:effectLst/>
            </a:endParaRPr>
          </a:p>
        </p:txBody>
      </p:sp>
      <p:sp>
        <p:nvSpPr>
          <p:cNvPr id="8" name="橢圓 7"/>
          <p:cNvSpPr/>
          <p:nvPr/>
        </p:nvSpPr>
        <p:spPr bwMode="auto">
          <a:xfrm>
            <a:off x="2577378" y="4153755"/>
            <a:ext cx="504056" cy="504892"/>
          </a:xfrm>
          <a:prstGeom prst="ellipse">
            <a:avLst/>
          </a:prstGeom>
          <a:noFill/>
          <a:ln w="19050"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zh-TW" sz="2000" dirty="0"/>
              <a:t>E</a:t>
            </a:r>
            <a:endParaRPr kumimoji="1" lang="zh-TW" altLang="en-US" sz="2000" b="0" i="0" u="none" strike="noStrike" cap="none" normalizeH="0" baseline="0" dirty="0" smtClean="0">
              <a:ln>
                <a:noFill/>
              </a:ln>
              <a:solidFill>
                <a:schemeClr val="tx1"/>
              </a:solidFill>
              <a:effectLst/>
            </a:endParaRPr>
          </a:p>
        </p:txBody>
      </p:sp>
      <p:grpSp>
        <p:nvGrpSpPr>
          <p:cNvPr id="92" name="群組 91"/>
          <p:cNvGrpSpPr/>
          <p:nvPr/>
        </p:nvGrpSpPr>
        <p:grpSpPr>
          <a:xfrm>
            <a:off x="6040146" y="3369064"/>
            <a:ext cx="2789842" cy="707763"/>
            <a:chOff x="6021125" y="453772"/>
            <a:chExt cx="2789842" cy="707763"/>
          </a:xfrm>
        </p:grpSpPr>
        <p:sp>
          <p:nvSpPr>
            <p:cNvPr id="93" name="橢圓 92"/>
            <p:cNvSpPr/>
            <p:nvPr/>
          </p:nvSpPr>
          <p:spPr bwMode="auto">
            <a:xfrm>
              <a:off x="6021125" y="656643"/>
              <a:ext cx="504056" cy="504892"/>
            </a:xfrm>
            <a:prstGeom prst="ellipse">
              <a:avLst/>
            </a:prstGeom>
            <a:noFill/>
            <a:ln w="19050"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zh-TW" sz="2000" dirty="0"/>
                <a:t>C</a:t>
              </a:r>
              <a:endParaRPr kumimoji="1" lang="zh-TW" altLang="en-US" sz="2000" b="0" i="0" u="none" strike="noStrike" cap="none" normalizeH="0" baseline="0" dirty="0" smtClean="0">
                <a:ln>
                  <a:noFill/>
                </a:ln>
                <a:solidFill>
                  <a:schemeClr val="tx1"/>
                </a:solidFill>
                <a:effectLst/>
                <a:latin typeface="Tahoma" pitchFamily="34" charset="0"/>
                <a:ea typeface="新細明體" pitchFamily="18" charset="-120"/>
              </a:endParaRPr>
            </a:p>
          </p:txBody>
        </p:sp>
        <p:sp>
          <p:nvSpPr>
            <p:cNvPr id="94" name="橢圓 93"/>
            <p:cNvSpPr/>
            <p:nvPr/>
          </p:nvSpPr>
          <p:spPr bwMode="auto">
            <a:xfrm>
              <a:off x="8306911" y="656643"/>
              <a:ext cx="504056" cy="504892"/>
            </a:xfrm>
            <a:prstGeom prst="ellipse">
              <a:avLst/>
            </a:prstGeom>
            <a:noFill/>
            <a:ln w="19050"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zh-TW" sz="2000" dirty="0" smtClean="0"/>
                <a:t>E</a:t>
              </a:r>
              <a:endParaRPr kumimoji="1" lang="zh-TW" altLang="en-US" sz="2000" b="0" i="0" u="none" strike="noStrike" cap="none" normalizeH="0" baseline="0" dirty="0" smtClean="0">
                <a:ln>
                  <a:noFill/>
                </a:ln>
                <a:solidFill>
                  <a:schemeClr val="tx1"/>
                </a:solidFill>
                <a:effectLst/>
              </a:endParaRPr>
            </a:p>
          </p:txBody>
        </p:sp>
        <p:cxnSp>
          <p:nvCxnSpPr>
            <p:cNvPr id="95" name="直線接點 94"/>
            <p:cNvCxnSpPr>
              <a:stCxn id="93" idx="6"/>
              <a:endCxn id="94" idx="2"/>
            </p:cNvCxnSpPr>
            <p:nvPr/>
          </p:nvCxnSpPr>
          <p:spPr bwMode="auto">
            <a:xfrm>
              <a:off x="6525181" y="909089"/>
              <a:ext cx="1781730" cy="0"/>
            </a:xfrm>
            <a:prstGeom prst="line">
              <a:avLst/>
            </a:prstGeom>
            <a:solidFill>
              <a:schemeClr val="accent1"/>
            </a:solidFill>
            <a:ln w="28575" cap="flat" cmpd="sng" algn="ctr">
              <a:solidFill>
                <a:schemeClr val="tx1"/>
              </a:solidFill>
              <a:prstDash val="solid"/>
              <a:miter lim="800000"/>
              <a:headEnd type="none" w="med" len="med"/>
              <a:tailEnd type="none" w="med" len="med"/>
            </a:ln>
            <a:effectLst/>
          </p:spPr>
        </p:cxnSp>
        <p:sp>
          <p:nvSpPr>
            <p:cNvPr id="96" name="文字方塊 95"/>
            <p:cNvSpPr txBox="1"/>
            <p:nvPr/>
          </p:nvSpPr>
          <p:spPr>
            <a:xfrm>
              <a:off x="7239555" y="453772"/>
              <a:ext cx="352982" cy="461665"/>
            </a:xfrm>
            <a:prstGeom prst="rect">
              <a:avLst/>
            </a:prstGeom>
            <a:noFill/>
          </p:spPr>
          <p:txBody>
            <a:bodyPr wrap="none" rtlCol="0">
              <a:spAutoFit/>
            </a:bodyPr>
            <a:lstStyle/>
            <a:p>
              <a:r>
                <a:rPr lang="en-US" altLang="zh-TW" dirty="0" smtClean="0"/>
                <a:t>6</a:t>
              </a:r>
              <a:endParaRPr lang="zh-TW" altLang="en-US" dirty="0"/>
            </a:p>
          </p:txBody>
        </p:sp>
      </p:grpSp>
      <p:grpSp>
        <p:nvGrpSpPr>
          <p:cNvPr id="97" name="群組 96"/>
          <p:cNvGrpSpPr/>
          <p:nvPr/>
        </p:nvGrpSpPr>
        <p:grpSpPr>
          <a:xfrm>
            <a:off x="6040146" y="4097887"/>
            <a:ext cx="2789842" cy="707763"/>
            <a:chOff x="6021125" y="453772"/>
            <a:chExt cx="2789842" cy="707763"/>
          </a:xfrm>
        </p:grpSpPr>
        <p:sp>
          <p:nvSpPr>
            <p:cNvPr id="98" name="橢圓 97"/>
            <p:cNvSpPr/>
            <p:nvPr/>
          </p:nvSpPr>
          <p:spPr bwMode="auto">
            <a:xfrm>
              <a:off x="6021125" y="656643"/>
              <a:ext cx="504056" cy="504892"/>
            </a:xfrm>
            <a:prstGeom prst="ellipse">
              <a:avLst/>
            </a:prstGeom>
            <a:noFill/>
            <a:ln w="19050"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zh-TW" sz="2000" dirty="0"/>
                <a:t>E</a:t>
              </a:r>
              <a:endParaRPr kumimoji="1" lang="zh-TW" altLang="en-US" sz="2000" b="0" i="0" u="none" strike="noStrike" cap="none" normalizeH="0" baseline="0" dirty="0" smtClean="0">
                <a:ln>
                  <a:noFill/>
                </a:ln>
                <a:solidFill>
                  <a:schemeClr val="tx1"/>
                </a:solidFill>
                <a:effectLst/>
                <a:latin typeface="Tahoma" pitchFamily="34" charset="0"/>
                <a:ea typeface="新細明體" pitchFamily="18" charset="-120"/>
              </a:endParaRPr>
            </a:p>
          </p:txBody>
        </p:sp>
        <p:sp>
          <p:nvSpPr>
            <p:cNvPr id="99" name="橢圓 98"/>
            <p:cNvSpPr/>
            <p:nvPr/>
          </p:nvSpPr>
          <p:spPr bwMode="auto">
            <a:xfrm>
              <a:off x="8306911" y="656643"/>
              <a:ext cx="504056" cy="504892"/>
            </a:xfrm>
            <a:prstGeom prst="ellipse">
              <a:avLst/>
            </a:prstGeom>
            <a:noFill/>
            <a:ln w="19050"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zh-TW" sz="2000" dirty="0" smtClean="0"/>
                <a:t>F</a:t>
              </a:r>
              <a:endParaRPr kumimoji="1" lang="zh-TW" altLang="en-US" sz="2000" b="0" i="0" u="none" strike="noStrike" cap="none" normalizeH="0" baseline="0" dirty="0" smtClean="0">
                <a:ln>
                  <a:noFill/>
                </a:ln>
                <a:solidFill>
                  <a:schemeClr val="tx1"/>
                </a:solidFill>
                <a:effectLst/>
              </a:endParaRPr>
            </a:p>
          </p:txBody>
        </p:sp>
        <p:cxnSp>
          <p:nvCxnSpPr>
            <p:cNvPr id="100" name="直線接點 99"/>
            <p:cNvCxnSpPr>
              <a:stCxn id="98" idx="6"/>
              <a:endCxn id="99" idx="2"/>
            </p:cNvCxnSpPr>
            <p:nvPr/>
          </p:nvCxnSpPr>
          <p:spPr bwMode="auto">
            <a:xfrm>
              <a:off x="6525181" y="909089"/>
              <a:ext cx="1781730" cy="0"/>
            </a:xfrm>
            <a:prstGeom prst="line">
              <a:avLst/>
            </a:prstGeom>
            <a:solidFill>
              <a:schemeClr val="accent1"/>
            </a:solidFill>
            <a:ln w="28575" cap="flat" cmpd="sng" algn="ctr">
              <a:solidFill>
                <a:schemeClr val="tx1"/>
              </a:solidFill>
              <a:prstDash val="solid"/>
              <a:miter lim="800000"/>
              <a:headEnd type="none" w="med" len="med"/>
              <a:tailEnd type="none" w="med" len="med"/>
            </a:ln>
            <a:effectLst/>
          </p:spPr>
        </p:cxnSp>
        <p:sp>
          <p:nvSpPr>
            <p:cNvPr id="101" name="文字方塊 100"/>
            <p:cNvSpPr txBox="1"/>
            <p:nvPr/>
          </p:nvSpPr>
          <p:spPr>
            <a:xfrm>
              <a:off x="7239555" y="453772"/>
              <a:ext cx="352982" cy="461665"/>
            </a:xfrm>
            <a:prstGeom prst="rect">
              <a:avLst/>
            </a:prstGeom>
            <a:noFill/>
          </p:spPr>
          <p:txBody>
            <a:bodyPr wrap="none" rtlCol="0">
              <a:spAutoFit/>
            </a:bodyPr>
            <a:lstStyle/>
            <a:p>
              <a:r>
                <a:rPr lang="en-US" altLang="zh-TW" dirty="0" smtClean="0"/>
                <a:t>8</a:t>
              </a:r>
              <a:endParaRPr lang="zh-TW" altLang="en-US" dirty="0"/>
            </a:p>
          </p:txBody>
        </p:sp>
      </p:grpSp>
      <p:grpSp>
        <p:nvGrpSpPr>
          <p:cNvPr id="102" name="群組 101"/>
          <p:cNvGrpSpPr/>
          <p:nvPr/>
        </p:nvGrpSpPr>
        <p:grpSpPr>
          <a:xfrm>
            <a:off x="6040146" y="4826709"/>
            <a:ext cx="2789842" cy="707763"/>
            <a:chOff x="6021125" y="453772"/>
            <a:chExt cx="2789842" cy="707763"/>
          </a:xfrm>
        </p:grpSpPr>
        <p:sp>
          <p:nvSpPr>
            <p:cNvPr id="103" name="橢圓 102"/>
            <p:cNvSpPr/>
            <p:nvPr/>
          </p:nvSpPr>
          <p:spPr bwMode="auto">
            <a:xfrm>
              <a:off x="6021125" y="656643"/>
              <a:ext cx="504056" cy="504892"/>
            </a:xfrm>
            <a:prstGeom prst="ellipse">
              <a:avLst/>
            </a:prstGeom>
            <a:noFill/>
            <a:ln w="19050"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zh-TW" sz="2000" dirty="0"/>
                <a:t>A</a:t>
              </a:r>
              <a:endParaRPr kumimoji="1" lang="zh-TW" altLang="en-US" sz="2000" b="0" i="0" u="none" strike="noStrike" cap="none" normalizeH="0" baseline="0" dirty="0" smtClean="0">
                <a:ln>
                  <a:noFill/>
                </a:ln>
                <a:solidFill>
                  <a:schemeClr val="tx1"/>
                </a:solidFill>
                <a:effectLst/>
                <a:latin typeface="Tahoma" pitchFamily="34" charset="0"/>
                <a:ea typeface="新細明體" pitchFamily="18" charset="-120"/>
              </a:endParaRPr>
            </a:p>
          </p:txBody>
        </p:sp>
        <p:sp>
          <p:nvSpPr>
            <p:cNvPr id="104" name="橢圓 103"/>
            <p:cNvSpPr/>
            <p:nvPr/>
          </p:nvSpPr>
          <p:spPr bwMode="auto">
            <a:xfrm>
              <a:off x="8306911" y="656643"/>
              <a:ext cx="504056" cy="504892"/>
            </a:xfrm>
            <a:prstGeom prst="ellipse">
              <a:avLst/>
            </a:prstGeom>
            <a:noFill/>
            <a:ln w="19050"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zh-TW" sz="2000" dirty="0" smtClean="0"/>
                <a:t>C</a:t>
              </a:r>
              <a:endParaRPr kumimoji="1" lang="zh-TW" altLang="en-US" sz="2000" b="0" i="0" u="none" strike="noStrike" cap="none" normalizeH="0" baseline="0" dirty="0" smtClean="0">
                <a:ln>
                  <a:noFill/>
                </a:ln>
                <a:solidFill>
                  <a:schemeClr val="tx1"/>
                </a:solidFill>
                <a:effectLst/>
              </a:endParaRPr>
            </a:p>
          </p:txBody>
        </p:sp>
        <p:cxnSp>
          <p:nvCxnSpPr>
            <p:cNvPr id="105" name="直線接點 104"/>
            <p:cNvCxnSpPr>
              <a:stCxn id="103" idx="6"/>
              <a:endCxn id="104" idx="2"/>
            </p:cNvCxnSpPr>
            <p:nvPr/>
          </p:nvCxnSpPr>
          <p:spPr bwMode="auto">
            <a:xfrm>
              <a:off x="6525181" y="909089"/>
              <a:ext cx="1781730" cy="0"/>
            </a:xfrm>
            <a:prstGeom prst="line">
              <a:avLst/>
            </a:prstGeom>
            <a:solidFill>
              <a:schemeClr val="accent1"/>
            </a:solidFill>
            <a:ln w="28575" cap="flat" cmpd="sng" algn="ctr">
              <a:solidFill>
                <a:schemeClr val="tx1"/>
              </a:solidFill>
              <a:prstDash val="solid"/>
              <a:miter lim="800000"/>
              <a:headEnd type="none" w="med" len="med"/>
              <a:tailEnd type="none" w="med" len="med"/>
            </a:ln>
            <a:effectLst/>
          </p:spPr>
        </p:cxnSp>
        <p:sp>
          <p:nvSpPr>
            <p:cNvPr id="106" name="文字方塊 105"/>
            <p:cNvSpPr txBox="1"/>
            <p:nvPr/>
          </p:nvSpPr>
          <p:spPr>
            <a:xfrm>
              <a:off x="7239555" y="453772"/>
              <a:ext cx="521297" cy="461665"/>
            </a:xfrm>
            <a:prstGeom prst="rect">
              <a:avLst/>
            </a:prstGeom>
            <a:noFill/>
          </p:spPr>
          <p:txBody>
            <a:bodyPr wrap="none" rtlCol="0">
              <a:spAutoFit/>
            </a:bodyPr>
            <a:lstStyle/>
            <a:p>
              <a:r>
                <a:rPr lang="en-US" altLang="zh-TW" dirty="0" smtClean="0"/>
                <a:t>10</a:t>
              </a:r>
              <a:endParaRPr lang="zh-TW" altLang="en-US" dirty="0"/>
            </a:p>
          </p:txBody>
        </p:sp>
      </p:grpSp>
      <p:cxnSp>
        <p:nvCxnSpPr>
          <p:cNvPr id="44" name="直線接點 43"/>
          <p:cNvCxnSpPr/>
          <p:nvPr/>
        </p:nvCxnSpPr>
        <p:spPr bwMode="auto">
          <a:xfrm>
            <a:off x="2123728" y="1593214"/>
            <a:ext cx="1058517" cy="94141"/>
          </a:xfrm>
          <a:prstGeom prst="line">
            <a:avLst/>
          </a:prstGeom>
          <a:solidFill>
            <a:schemeClr val="accent1"/>
          </a:solidFill>
          <a:ln w="28575" cap="flat" cmpd="sng" algn="ctr">
            <a:solidFill>
              <a:schemeClr val="tx1"/>
            </a:solidFill>
            <a:prstDash val="solid"/>
            <a:miter lim="800000"/>
            <a:headEnd type="none" w="med" len="med"/>
            <a:tailEnd type="none" w="med" len="med"/>
          </a:ln>
          <a:effectLst/>
        </p:spPr>
      </p:cxnSp>
      <p:sp>
        <p:nvSpPr>
          <p:cNvPr id="45" name="文字方塊 44"/>
          <p:cNvSpPr txBox="1"/>
          <p:nvPr/>
        </p:nvSpPr>
        <p:spPr>
          <a:xfrm>
            <a:off x="2476495" y="1151333"/>
            <a:ext cx="352982" cy="461665"/>
          </a:xfrm>
          <a:prstGeom prst="rect">
            <a:avLst/>
          </a:prstGeom>
          <a:noFill/>
        </p:spPr>
        <p:txBody>
          <a:bodyPr wrap="none" rtlCol="0">
            <a:spAutoFit/>
          </a:bodyPr>
          <a:lstStyle/>
          <a:p>
            <a:r>
              <a:rPr lang="en-US" altLang="zh-TW" dirty="0"/>
              <a:t>2</a:t>
            </a:r>
            <a:endParaRPr lang="zh-TW" altLang="en-US" dirty="0"/>
          </a:p>
        </p:txBody>
      </p:sp>
      <p:cxnSp>
        <p:nvCxnSpPr>
          <p:cNvPr id="41" name="直線接點 40"/>
          <p:cNvCxnSpPr/>
          <p:nvPr/>
        </p:nvCxnSpPr>
        <p:spPr bwMode="auto">
          <a:xfrm>
            <a:off x="3612484" y="1865862"/>
            <a:ext cx="399662" cy="392751"/>
          </a:xfrm>
          <a:prstGeom prst="line">
            <a:avLst/>
          </a:prstGeom>
          <a:solidFill>
            <a:schemeClr val="accent1"/>
          </a:solidFill>
          <a:ln w="28575" cap="flat" cmpd="sng" algn="ctr">
            <a:solidFill>
              <a:schemeClr val="tx1"/>
            </a:solidFill>
            <a:prstDash val="solid"/>
            <a:miter lim="800000"/>
            <a:headEnd type="none" w="med" len="med"/>
            <a:tailEnd type="none" w="med" len="med"/>
          </a:ln>
          <a:effectLst/>
        </p:spPr>
      </p:cxnSp>
      <p:sp>
        <p:nvSpPr>
          <p:cNvPr id="42" name="文字方塊 41"/>
          <p:cNvSpPr txBox="1"/>
          <p:nvPr/>
        </p:nvSpPr>
        <p:spPr>
          <a:xfrm>
            <a:off x="3781295" y="1730271"/>
            <a:ext cx="247087" cy="323702"/>
          </a:xfrm>
          <a:prstGeom prst="rect">
            <a:avLst/>
          </a:prstGeom>
          <a:noFill/>
        </p:spPr>
        <p:txBody>
          <a:bodyPr wrap="none" rtlCol="0">
            <a:spAutoFit/>
          </a:bodyPr>
          <a:lstStyle/>
          <a:p>
            <a:r>
              <a:rPr lang="en-US" altLang="zh-TW" dirty="0"/>
              <a:t>3</a:t>
            </a:r>
            <a:endParaRPr lang="zh-TW" altLang="en-US" dirty="0"/>
          </a:p>
        </p:txBody>
      </p:sp>
      <p:cxnSp>
        <p:nvCxnSpPr>
          <p:cNvPr id="38" name="直線接點 37"/>
          <p:cNvCxnSpPr/>
          <p:nvPr/>
        </p:nvCxnSpPr>
        <p:spPr bwMode="auto">
          <a:xfrm>
            <a:off x="4190357" y="2689566"/>
            <a:ext cx="50406" cy="757339"/>
          </a:xfrm>
          <a:prstGeom prst="line">
            <a:avLst/>
          </a:prstGeom>
          <a:solidFill>
            <a:schemeClr val="accent1"/>
          </a:solidFill>
          <a:ln w="28575" cap="flat" cmpd="sng" algn="ctr">
            <a:solidFill>
              <a:schemeClr val="tx1"/>
            </a:solidFill>
            <a:prstDash val="solid"/>
            <a:miter lim="800000"/>
            <a:headEnd type="none" w="med" len="med"/>
            <a:tailEnd type="none" w="med" len="med"/>
          </a:ln>
          <a:effectLst/>
        </p:spPr>
      </p:cxnSp>
      <p:sp>
        <p:nvSpPr>
          <p:cNvPr id="39" name="文字方塊 38"/>
          <p:cNvSpPr txBox="1"/>
          <p:nvPr/>
        </p:nvSpPr>
        <p:spPr>
          <a:xfrm>
            <a:off x="4231382" y="2879860"/>
            <a:ext cx="247087" cy="323702"/>
          </a:xfrm>
          <a:prstGeom prst="rect">
            <a:avLst/>
          </a:prstGeom>
          <a:noFill/>
        </p:spPr>
        <p:txBody>
          <a:bodyPr wrap="none" rtlCol="0">
            <a:spAutoFit/>
          </a:bodyPr>
          <a:lstStyle/>
          <a:p>
            <a:r>
              <a:rPr lang="en-US" altLang="zh-TW" dirty="0"/>
              <a:t>4</a:t>
            </a:r>
            <a:endParaRPr lang="zh-TW" altLang="en-US" dirty="0"/>
          </a:p>
        </p:txBody>
      </p:sp>
      <p:cxnSp>
        <p:nvCxnSpPr>
          <p:cNvPr id="35" name="直線接點 34"/>
          <p:cNvCxnSpPr/>
          <p:nvPr/>
        </p:nvCxnSpPr>
        <p:spPr bwMode="auto">
          <a:xfrm>
            <a:off x="2049911" y="1771720"/>
            <a:ext cx="2012641" cy="1749124"/>
          </a:xfrm>
          <a:prstGeom prst="line">
            <a:avLst/>
          </a:prstGeom>
          <a:solidFill>
            <a:schemeClr val="accent1"/>
          </a:solidFill>
          <a:ln w="28575" cap="flat" cmpd="sng" algn="ctr">
            <a:solidFill>
              <a:srgbClr val="FF0000"/>
            </a:solidFill>
            <a:prstDash val="solid"/>
            <a:miter lim="800000"/>
            <a:headEnd type="none" w="med" len="med"/>
            <a:tailEnd type="none" w="med" len="med"/>
          </a:ln>
          <a:effectLst/>
        </p:spPr>
      </p:cxnSp>
      <p:sp>
        <p:nvSpPr>
          <p:cNvPr id="36" name="文字方塊 35"/>
          <p:cNvSpPr txBox="1"/>
          <p:nvPr/>
        </p:nvSpPr>
        <p:spPr>
          <a:xfrm>
            <a:off x="2652986" y="2539725"/>
            <a:ext cx="352982" cy="461665"/>
          </a:xfrm>
          <a:prstGeom prst="rect">
            <a:avLst/>
          </a:prstGeom>
          <a:noFill/>
        </p:spPr>
        <p:txBody>
          <a:bodyPr wrap="none" rtlCol="0">
            <a:spAutoFit/>
          </a:bodyPr>
          <a:lstStyle/>
          <a:p>
            <a:r>
              <a:rPr lang="en-US" altLang="zh-TW" dirty="0" smtClean="0"/>
              <a:t>5</a:t>
            </a:r>
            <a:endParaRPr lang="zh-TW" altLang="en-US" dirty="0"/>
          </a:p>
        </p:txBody>
      </p:sp>
    </p:spTree>
    <p:extLst>
      <p:ext uri="{BB962C8B-B14F-4D97-AF65-F5344CB8AC3E}">
        <p14:creationId xmlns:p14="http://schemas.microsoft.com/office/powerpoint/2010/main" val="395297400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type="body" idx="1"/>
          </p:nvPr>
        </p:nvSpPr>
        <p:spPr>
          <a:xfrm>
            <a:off x="381000" y="685801"/>
            <a:ext cx="8077200" cy="438944"/>
          </a:xfrm>
        </p:spPr>
        <p:txBody>
          <a:bodyPr/>
          <a:lstStyle/>
          <a:p>
            <a:pPr eaLnBrk="1" hangingPunct="1">
              <a:lnSpc>
                <a:spcPct val="90000"/>
              </a:lnSpc>
            </a:pPr>
            <a:r>
              <a:rPr lang="zh-TW" altLang="en-US" sz="2400" b="1" dirty="0" smtClean="0">
                <a:solidFill>
                  <a:srgbClr val="3BA943"/>
                </a:solidFill>
                <a:latin typeface="Times New Roman" panose="02020603050405020304" pitchFamily="18" charset="0"/>
              </a:rPr>
              <a:t>解法範例：</a:t>
            </a:r>
            <a:endParaRPr lang="en-US" altLang="zh-TW" sz="2400" b="1" dirty="0" smtClean="0">
              <a:solidFill>
                <a:srgbClr val="3BA943"/>
              </a:solidFill>
              <a:latin typeface="Times New Roman" panose="02020603050405020304" pitchFamily="18" charset="0"/>
            </a:endParaRPr>
          </a:p>
          <a:p>
            <a:pPr marL="0" indent="0" eaLnBrk="1" hangingPunct="1">
              <a:lnSpc>
                <a:spcPct val="90000"/>
              </a:lnSpc>
              <a:buNone/>
            </a:pPr>
            <a:r>
              <a:rPr lang="en-US" altLang="zh-TW" sz="2400" b="1" dirty="0">
                <a:solidFill>
                  <a:srgbClr val="3BA943"/>
                </a:solidFill>
                <a:latin typeface="Times New Roman" panose="02020603050405020304" pitchFamily="18" charset="0"/>
              </a:rPr>
              <a:t>	</a:t>
            </a:r>
            <a:endParaRPr lang="en-US" altLang="zh-TW" sz="2000" dirty="0">
              <a:latin typeface="Times New Roman" panose="02020603050405020304" pitchFamily="18" charset="0"/>
              <a:sym typeface="Wingdings" panose="05000000000000000000" pitchFamily="2" charset="2"/>
            </a:endParaRPr>
          </a:p>
        </p:txBody>
      </p:sp>
      <p:sp>
        <p:nvSpPr>
          <p:cNvPr id="3" name="橢圓 2"/>
          <p:cNvSpPr/>
          <p:nvPr/>
        </p:nvSpPr>
        <p:spPr bwMode="auto">
          <a:xfrm>
            <a:off x="1619672" y="1340768"/>
            <a:ext cx="504056" cy="504892"/>
          </a:xfrm>
          <a:prstGeom prst="ellipse">
            <a:avLst/>
          </a:prstGeom>
          <a:noFill/>
          <a:ln w="19050"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n-US" altLang="zh-TW" sz="2000" b="0" i="0" u="none" strike="noStrike" cap="none" normalizeH="0" baseline="0" dirty="0" smtClean="0">
                <a:ln>
                  <a:noFill/>
                </a:ln>
                <a:solidFill>
                  <a:schemeClr val="tx1"/>
                </a:solidFill>
                <a:effectLst/>
                <a:latin typeface="Tahoma" pitchFamily="34" charset="0"/>
                <a:ea typeface="新細明體" pitchFamily="18" charset="-120"/>
              </a:rPr>
              <a:t>A</a:t>
            </a:r>
            <a:endParaRPr kumimoji="1" lang="zh-TW" altLang="en-US" sz="2000" b="0" i="0" u="none" strike="noStrike" cap="none" normalizeH="0" baseline="0" dirty="0" smtClean="0">
              <a:ln>
                <a:noFill/>
              </a:ln>
              <a:solidFill>
                <a:schemeClr val="tx1"/>
              </a:solidFill>
              <a:effectLst/>
              <a:latin typeface="Tahoma" pitchFamily="34" charset="0"/>
              <a:ea typeface="新細明體" pitchFamily="18" charset="-120"/>
            </a:endParaRPr>
          </a:p>
        </p:txBody>
      </p:sp>
      <p:sp>
        <p:nvSpPr>
          <p:cNvPr id="4" name="橢圓 3"/>
          <p:cNvSpPr/>
          <p:nvPr/>
        </p:nvSpPr>
        <p:spPr bwMode="auto">
          <a:xfrm>
            <a:off x="3182245" y="1434909"/>
            <a:ext cx="504056" cy="504892"/>
          </a:xfrm>
          <a:prstGeom prst="ellipse">
            <a:avLst/>
          </a:prstGeom>
          <a:noFill/>
          <a:ln w="19050"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zh-TW" sz="2000" dirty="0"/>
              <a:t>B</a:t>
            </a:r>
            <a:endParaRPr kumimoji="1" lang="zh-TW" altLang="en-US" sz="2000" b="0" i="0" u="none" strike="noStrike" cap="none" normalizeH="0" baseline="0" dirty="0" smtClean="0">
              <a:ln>
                <a:noFill/>
              </a:ln>
              <a:solidFill>
                <a:schemeClr val="tx1"/>
              </a:solidFill>
              <a:effectLst/>
            </a:endParaRPr>
          </a:p>
        </p:txBody>
      </p:sp>
      <p:sp>
        <p:nvSpPr>
          <p:cNvPr id="5" name="橢圓 4"/>
          <p:cNvSpPr/>
          <p:nvPr/>
        </p:nvSpPr>
        <p:spPr bwMode="auto">
          <a:xfrm>
            <a:off x="3938329" y="2184674"/>
            <a:ext cx="504056" cy="504892"/>
          </a:xfrm>
          <a:prstGeom prst="ellipse">
            <a:avLst/>
          </a:prstGeom>
          <a:noFill/>
          <a:ln w="19050"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zh-TW" sz="2000" dirty="0"/>
              <a:t>D</a:t>
            </a:r>
            <a:endParaRPr kumimoji="1" lang="zh-TW" altLang="en-US" sz="2000" b="0" i="0" u="none" strike="noStrike" cap="none" normalizeH="0" baseline="0" dirty="0" smtClean="0">
              <a:ln>
                <a:noFill/>
              </a:ln>
              <a:solidFill>
                <a:schemeClr val="tx1"/>
              </a:solidFill>
              <a:effectLst/>
            </a:endParaRPr>
          </a:p>
        </p:txBody>
      </p:sp>
      <p:sp>
        <p:nvSpPr>
          <p:cNvPr id="6" name="橢圓 5"/>
          <p:cNvSpPr/>
          <p:nvPr/>
        </p:nvSpPr>
        <p:spPr bwMode="auto">
          <a:xfrm>
            <a:off x="3988735" y="3446905"/>
            <a:ext cx="504056" cy="504892"/>
          </a:xfrm>
          <a:prstGeom prst="ellipse">
            <a:avLst/>
          </a:prstGeom>
          <a:noFill/>
          <a:ln w="19050"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zh-TW" sz="2000" dirty="0" smtClean="0"/>
              <a:t>F</a:t>
            </a:r>
            <a:endParaRPr kumimoji="1" lang="zh-TW" altLang="en-US" sz="2000" b="0" i="0" u="none" strike="noStrike" cap="none" normalizeH="0" baseline="0" dirty="0" smtClean="0">
              <a:ln>
                <a:noFill/>
              </a:ln>
              <a:solidFill>
                <a:schemeClr val="tx1"/>
              </a:solidFill>
              <a:effectLst/>
            </a:endParaRPr>
          </a:p>
        </p:txBody>
      </p:sp>
      <p:sp>
        <p:nvSpPr>
          <p:cNvPr id="7" name="橢圓 6"/>
          <p:cNvSpPr/>
          <p:nvPr/>
        </p:nvSpPr>
        <p:spPr bwMode="auto">
          <a:xfrm>
            <a:off x="964399" y="3598373"/>
            <a:ext cx="504056" cy="504892"/>
          </a:xfrm>
          <a:prstGeom prst="ellipse">
            <a:avLst/>
          </a:prstGeom>
          <a:noFill/>
          <a:ln w="19050"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zh-TW" sz="2000" dirty="0"/>
              <a:t>C</a:t>
            </a:r>
            <a:endParaRPr kumimoji="1" lang="zh-TW" altLang="en-US" sz="2000" b="0" i="0" u="none" strike="noStrike" cap="none" normalizeH="0" baseline="0" dirty="0" smtClean="0">
              <a:ln>
                <a:noFill/>
              </a:ln>
              <a:solidFill>
                <a:schemeClr val="tx1"/>
              </a:solidFill>
              <a:effectLst/>
            </a:endParaRPr>
          </a:p>
        </p:txBody>
      </p:sp>
      <p:sp>
        <p:nvSpPr>
          <p:cNvPr id="8" name="橢圓 7"/>
          <p:cNvSpPr/>
          <p:nvPr/>
        </p:nvSpPr>
        <p:spPr bwMode="auto">
          <a:xfrm>
            <a:off x="2577378" y="4153755"/>
            <a:ext cx="504056" cy="504892"/>
          </a:xfrm>
          <a:prstGeom prst="ellipse">
            <a:avLst/>
          </a:prstGeom>
          <a:noFill/>
          <a:ln w="19050"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zh-TW" sz="2000" dirty="0"/>
              <a:t>E</a:t>
            </a:r>
            <a:endParaRPr kumimoji="1" lang="zh-TW" altLang="en-US" sz="2000" b="0" i="0" u="none" strike="noStrike" cap="none" normalizeH="0" baseline="0" dirty="0" smtClean="0">
              <a:ln>
                <a:noFill/>
              </a:ln>
              <a:solidFill>
                <a:schemeClr val="tx1"/>
              </a:solidFill>
              <a:effectLst/>
            </a:endParaRPr>
          </a:p>
        </p:txBody>
      </p:sp>
      <p:grpSp>
        <p:nvGrpSpPr>
          <p:cNvPr id="92" name="群組 91"/>
          <p:cNvGrpSpPr/>
          <p:nvPr/>
        </p:nvGrpSpPr>
        <p:grpSpPr>
          <a:xfrm>
            <a:off x="6040146" y="3369064"/>
            <a:ext cx="2789842" cy="707763"/>
            <a:chOff x="6021125" y="453772"/>
            <a:chExt cx="2789842" cy="707763"/>
          </a:xfrm>
        </p:grpSpPr>
        <p:sp>
          <p:nvSpPr>
            <p:cNvPr id="93" name="橢圓 92"/>
            <p:cNvSpPr/>
            <p:nvPr/>
          </p:nvSpPr>
          <p:spPr bwMode="auto">
            <a:xfrm>
              <a:off x="6021125" y="656643"/>
              <a:ext cx="504056" cy="504892"/>
            </a:xfrm>
            <a:prstGeom prst="ellipse">
              <a:avLst/>
            </a:prstGeom>
            <a:noFill/>
            <a:ln w="19050"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zh-TW" sz="2000" dirty="0"/>
                <a:t>C</a:t>
              </a:r>
              <a:endParaRPr kumimoji="1" lang="zh-TW" altLang="en-US" sz="2000" b="0" i="0" u="none" strike="noStrike" cap="none" normalizeH="0" baseline="0" dirty="0" smtClean="0">
                <a:ln>
                  <a:noFill/>
                </a:ln>
                <a:solidFill>
                  <a:schemeClr val="tx1"/>
                </a:solidFill>
                <a:effectLst/>
                <a:latin typeface="Tahoma" pitchFamily="34" charset="0"/>
                <a:ea typeface="新細明體" pitchFamily="18" charset="-120"/>
              </a:endParaRPr>
            </a:p>
          </p:txBody>
        </p:sp>
        <p:sp>
          <p:nvSpPr>
            <p:cNvPr id="94" name="橢圓 93"/>
            <p:cNvSpPr/>
            <p:nvPr/>
          </p:nvSpPr>
          <p:spPr bwMode="auto">
            <a:xfrm>
              <a:off x="8306911" y="656643"/>
              <a:ext cx="504056" cy="504892"/>
            </a:xfrm>
            <a:prstGeom prst="ellipse">
              <a:avLst/>
            </a:prstGeom>
            <a:noFill/>
            <a:ln w="19050"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zh-TW" sz="2000" dirty="0" smtClean="0"/>
                <a:t>E</a:t>
              </a:r>
              <a:endParaRPr kumimoji="1" lang="zh-TW" altLang="en-US" sz="2000" b="0" i="0" u="none" strike="noStrike" cap="none" normalizeH="0" baseline="0" dirty="0" smtClean="0">
                <a:ln>
                  <a:noFill/>
                </a:ln>
                <a:solidFill>
                  <a:schemeClr val="tx1"/>
                </a:solidFill>
                <a:effectLst/>
              </a:endParaRPr>
            </a:p>
          </p:txBody>
        </p:sp>
        <p:cxnSp>
          <p:nvCxnSpPr>
            <p:cNvPr id="95" name="直線接點 94"/>
            <p:cNvCxnSpPr>
              <a:stCxn id="93" idx="6"/>
              <a:endCxn id="94" idx="2"/>
            </p:cNvCxnSpPr>
            <p:nvPr/>
          </p:nvCxnSpPr>
          <p:spPr bwMode="auto">
            <a:xfrm>
              <a:off x="6525181" y="909089"/>
              <a:ext cx="1781730" cy="0"/>
            </a:xfrm>
            <a:prstGeom prst="line">
              <a:avLst/>
            </a:prstGeom>
            <a:solidFill>
              <a:schemeClr val="accent1"/>
            </a:solidFill>
            <a:ln w="28575" cap="flat" cmpd="sng" algn="ctr">
              <a:solidFill>
                <a:schemeClr val="tx1"/>
              </a:solidFill>
              <a:prstDash val="solid"/>
              <a:miter lim="800000"/>
              <a:headEnd type="none" w="med" len="med"/>
              <a:tailEnd type="none" w="med" len="med"/>
            </a:ln>
            <a:effectLst/>
          </p:spPr>
        </p:cxnSp>
        <p:sp>
          <p:nvSpPr>
            <p:cNvPr id="96" name="文字方塊 95"/>
            <p:cNvSpPr txBox="1"/>
            <p:nvPr/>
          </p:nvSpPr>
          <p:spPr>
            <a:xfrm>
              <a:off x="7239555" y="453772"/>
              <a:ext cx="352982" cy="461665"/>
            </a:xfrm>
            <a:prstGeom prst="rect">
              <a:avLst/>
            </a:prstGeom>
            <a:noFill/>
          </p:spPr>
          <p:txBody>
            <a:bodyPr wrap="none" rtlCol="0">
              <a:spAutoFit/>
            </a:bodyPr>
            <a:lstStyle/>
            <a:p>
              <a:r>
                <a:rPr lang="en-US" altLang="zh-TW" dirty="0" smtClean="0"/>
                <a:t>6</a:t>
              </a:r>
              <a:endParaRPr lang="zh-TW" altLang="en-US" dirty="0"/>
            </a:p>
          </p:txBody>
        </p:sp>
      </p:grpSp>
      <p:grpSp>
        <p:nvGrpSpPr>
          <p:cNvPr id="97" name="群組 96"/>
          <p:cNvGrpSpPr/>
          <p:nvPr/>
        </p:nvGrpSpPr>
        <p:grpSpPr>
          <a:xfrm>
            <a:off x="6040146" y="4097887"/>
            <a:ext cx="2789842" cy="707763"/>
            <a:chOff x="6021125" y="453772"/>
            <a:chExt cx="2789842" cy="707763"/>
          </a:xfrm>
        </p:grpSpPr>
        <p:sp>
          <p:nvSpPr>
            <p:cNvPr id="98" name="橢圓 97"/>
            <p:cNvSpPr/>
            <p:nvPr/>
          </p:nvSpPr>
          <p:spPr bwMode="auto">
            <a:xfrm>
              <a:off x="6021125" y="656643"/>
              <a:ext cx="504056" cy="504892"/>
            </a:xfrm>
            <a:prstGeom prst="ellipse">
              <a:avLst/>
            </a:prstGeom>
            <a:noFill/>
            <a:ln w="19050"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zh-TW" sz="2000" dirty="0"/>
                <a:t>E</a:t>
              </a:r>
              <a:endParaRPr kumimoji="1" lang="zh-TW" altLang="en-US" sz="2000" b="0" i="0" u="none" strike="noStrike" cap="none" normalizeH="0" baseline="0" dirty="0" smtClean="0">
                <a:ln>
                  <a:noFill/>
                </a:ln>
                <a:solidFill>
                  <a:schemeClr val="tx1"/>
                </a:solidFill>
                <a:effectLst/>
                <a:latin typeface="Tahoma" pitchFamily="34" charset="0"/>
                <a:ea typeface="新細明體" pitchFamily="18" charset="-120"/>
              </a:endParaRPr>
            </a:p>
          </p:txBody>
        </p:sp>
        <p:sp>
          <p:nvSpPr>
            <p:cNvPr id="99" name="橢圓 98"/>
            <p:cNvSpPr/>
            <p:nvPr/>
          </p:nvSpPr>
          <p:spPr bwMode="auto">
            <a:xfrm>
              <a:off x="8306911" y="656643"/>
              <a:ext cx="504056" cy="504892"/>
            </a:xfrm>
            <a:prstGeom prst="ellipse">
              <a:avLst/>
            </a:prstGeom>
            <a:noFill/>
            <a:ln w="19050"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zh-TW" sz="2000" dirty="0" smtClean="0"/>
                <a:t>F</a:t>
              </a:r>
              <a:endParaRPr kumimoji="1" lang="zh-TW" altLang="en-US" sz="2000" b="0" i="0" u="none" strike="noStrike" cap="none" normalizeH="0" baseline="0" dirty="0" smtClean="0">
                <a:ln>
                  <a:noFill/>
                </a:ln>
                <a:solidFill>
                  <a:schemeClr val="tx1"/>
                </a:solidFill>
                <a:effectLst/>
              </a:endParaRPr>
            </a:p>
          </p:txBody>
        </p:sp>
        <p:cxnSp>
          <p:nvCxnSpPr>
            <p:cNvPr id="100" name="直線接點 99"/>
            <p:cNvCxnSpPr>
              <a:stCxn id="98" idx="6"/>
              <a:endCxn id="99" idx="2"/>
            </p:cNvCxnSpPr>
            <p:nvPr/>
          </p:nvCxnSpPr>
          <p:spPr bwMode="auto">
            <a:xfrm>
              <a:off x="6525181" y="909089"/>
              <a:ext cx="1781730" cy="0"/>
            </a:xfrm>
            <a:prstGeom prst="line">
              <a:avLst/>
            </a:prstGeom>
            <a:solidFill>
              <a:schemeClr val="accent1"/>
            </a:solidFill>
            <a:ln w="28575" cap="flat" cmpd="sng" algn="ctr">
              <a:solidFill>
                <a:schemeClr val="tx1"/>
              </a:solidFill>
              <a:prstDash val="solid"/>
              <a:miter lim="800000"/>
              <a:headEnd type="none" w="med" len="med"/>
              <a:tailEnd type="none" w="med" len="med"/>
            </a:ln>
            <a:effectLst/>
          </p:spPr>
        </p:cxnSp>
        <p:sp>
          <p:nvSpPr>
            <p:cNvPr id="101" name="文字方塊 100"/>
            <p:cNvSpPr txBox="1"/>
            <p:nvPr/>
          </p:nvSpPr>
          <p:spPr>
            <a:xfrm>
              <a:off x="7239555" y="453772"/>
              <a:ext cx="352982" cy="461665"/>
            </a:xfrm>
            <a:prstGeom prst="rect">
              <a:avLst/>
            </a:prstGeom>
            <a:noFill/>
          </p:spPr>
          <p:txBody>
            <a:bodyPr wrap="none" rtlCol="0">
              <a:spAutoFit/>
            </a:bodyPr>
            <a:lstStyle/>
            <a:p>
              <a:r>
                <a:rPr lang="en-US" altLang="zh-TW" dirty="0" smtClean="0"/>
                <a:t>8</a:t>
              </a:r>
              <a:endParaRPr lang="zh-TW" altLang="en-US" dirty="0"/>
            </a:p>
          </p:txBody>
        </p:sp>
      </p:grpSp>
      <p:grpSp>
        <p:nvGrpSpPr>
          <p:cNvPr id="102" name="群組 101"/>
          <p:cNvGrpSpPr/>
          <p:nvPr/>
        </p:nvGrpSpPr>
        <p:grpSpPr>
          <a:xfrm>
            <a:off x="6040146" y="4826709"/>
            <a:ext cx="2789842" cy="707763"/>
            <a:chOff x="6021125" y="453772"/>
            <a:chExt cx="2789842" cy="707763"/>
          </a:xfrm>
        </p:grpSpPr>
        <p:sp>
          <p:nvSpPr>
            <p:cNvPr id="103" name="橢圓 102"/>
            <p:cNvSpPr/>
            <p:nvPr/>
          </p:nvSpPr>
          <p:spPr bwMode="auto">
            <a:xfrm>
              <a:off x="6021125" y="656643"/>
              <a:ext cx="504056" cy="504892"/>
            </a:xfrm>
            <a:prstGeom prst="ellipse">
              <a:avLst/>
            </a:prstGeom>
            <a:noFill/>
            <a:ln w="19050"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zh-TW" sz="2000" dirty="0"/>
                <a:t>A</a:t>
              </a:r>
              <a:endParaRPr kumimoji="1" lang="zh-TW" altLang="en-US" sz="2000" b="0" i="0" u="none" strike="noStrike" cap="none" normalizeH="0" baseline="0" dirty="0" smtClean="0">
                <a:ln>
                  <a:noFill/>
                </a:ln>
                <a:solidFill>
                  <a:schemeClr val="tx1"/>
                </a:solidFill>
                <a:effectLst/>
                <a:latin typeface="Tahoma" pitchFamily="34" charset="0"/>
                <a:ea typeface="新細明體" pitchFamily="18" charset="-120"/>
              </a:endParaRPr>
            </a:p>
          </p:txBody>
        </p:sp>
        <p:sp>
          <p:nvSpPr>
            <p:cNvPr id="104" name="橢圓 103"/>
            <p:cNvSpPr/>
            <p:nvPr/>
          </p:nvSpPr>
          <p:spPr bwMode="auto">
            <a:xfrm>
              <a:off x="8306911" y="656643"/>
              <a:ext cx="504056" cy="504892"/>
            </a:xfrm>
            <a:prstGeom prst="ellipse">
              <a:avLst/>
            </a:prstGeom>
            <a:noFill/>
            <a:ln w="19050"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zh-TW" sz="2000" dirty="0" smtClean="0"/>
                <a:t>C</a:t>
              </a:r>
              <a:endParaRPr kumimoji="1" lang="zh-TW" altLang="en-US" sz="2000" b="0" i="0" u="none" strike="noStrike" cap="none" normalizeH="0" baseline="0" dirty="0" smtClean="0">
                <a:ln>
                  <a:noFill/>
                </a:ln>
                <a:solidFill>
                  <a:schemeClr val="tx1"/>
                </a:solidFill>
                <a:effectLst/>
              </a:endParaRPr>
            </a:p>
          </p:txBody>
        </p:sp>
        <p:cxnSp>
          <p:nvCxnSpPr>
            <p:cNvPr id="105" name="直線接點 104"/>
            <p:cNvCxnSpPr>
              <a:stCxn id="103" idx="6"/>
              <a:endCxn id="104" idx="2"/>
            </p:cNvCxnSpPr>
            <p:nvPr/>
          </p:nvCxnSpPr>
          <p:spPr bwMode="auto">
            <a:xfrm>
              <a:off x="6525181" y="909089"/>
              <a:ext cx="1781730" cy="0"/>
            </a:xfrm>
            <a:prstGeom prst="line">
              <a:avLst/>
            </a:prstGeom>
            <a:solidFill>
              <a:schemeClr val="accent1"/>
            </a:solidFill>
            <a:ln w="28575" cap="flat" cmpd="sng" algn="ctr">
              <a:solidFill>
                <a:schemeClr val="tx1"/>
              </a:solidFill>
              <a:prstDash val="solid"/>
              <a:miter lim="800000"/>
              <a:headEnd type="none" w="med" len="med"/>
              <a:tailEnd type="none" w="med" len="med"/>
            </a:ln>
            <a:effectLst/>
          </p:spPr>
        </p:cxnSp>
        <p:sp>
          <p:nvSpPr>
            <p:cNvPr id="106" name="文字方塊 105"/>
            <p:cNvSpPr txBox="1"/>
            <p:nvPr/>
          </p:nvSpPr>
          <p:spPr>
            <a:xfrm>
              <a:off x="7239555" y="453772"/>
              <a:ext cx="521297" cy="461665"/>
            </a:xfrm>
            <a:prstGeom prst="rect">
              <a:avLst/>
            </a:prstGeom>
            <a:noFill/>
          </p:spPr>
          <p:txBody>
            <a:bodyPr wrap="none" rtlCol="0">
              <a:spAutoFit/>
            </a:bodyPr>
            <a:lstStyle/>
            <a:p>
              <a:r>
                <a:rPr lang="en-US" altLang="zh-TW" dirty="0" smtClean="0"/>
                <a:t>10</a:t>
              </a:r>
              <a:endParaRPr lang="zh-TW" altLang="en-US" dirty="0"/>
            </a:p>
          </p:txBody>
        </p:sp>
      </p:grpSp>
      <p:cxnSp>
        <p:nvCxnSpPr>
          <p:cNvPr id="44" name="直線接點 43"/>
          <p:cNvCxnSpPr/>
          <p:nvPr/>
        </p:nvCxnSpPr>
        <p:spPr bwMode="auto">
          <a:xfrm>
            <a:off x="2123728" y="1593214"/>
            <a:ext cx="1058517" cy="94141"/>
          </a:xfrm>
          <a:prstGeom prst="line">
            <a:avLst/>
          </a:prstGeom>
          <a:solidFill>
            <a:schemeClr val="accent1"/>
          </a:solidFill>
          <a:ln w="28575" cap="flat" cmpd="sng" algn="ctr">
            <a:solidFill>
              <a:schemeClr val="tx1"/>
            </a:solidFill>
            <a:prstDash val="solid"/>
            <a:miter lim="800000"/>
            <a:headEnd type="none" w="med" len="med"/>
            <a:tailEnd type="none" w="med" len="med"/>
          </a:ln>
          <a:effectLst/>
        </p:spPr>
      </p:cxnSp>
      <p:sp>
        <p:nvSpPr>
          <p:cNvPr id="45" name="文字方塊 44"/>
          <p:cNvSpPr txBox="1"/>
          <p:nvPr/>
        </p:nvSpPr>
        <p:spPr>
          <a:xfrm>
            <a:off x="2476495" y="1151333"/>
            <a:ext cx="352982" cy="461665"/>
          </a:xfrm>
          <a:prstGeom prst="rect">
            <a:avLst/>
          </a:prstGeom>
          <a:noFill/>
        </p:spPr>
        <p:txBody>
          <a:bodyPr wrap="none" rtlCol="0">
            <a:spAutoFit/>
          </a:bodyPr>
          <a:lstStyle/>
          <a:p>
            <a:r>
              <a:rPr lang="en-US" altLang="zh-TW" dirty="0"/>
              <a:t>2</a:t>
            </a:r>
            <a:endParaRPr lang="zh-TW" altLang="en-US" dirty="0"/>
          </a:p>
        </p:txBody>
      </p:sp>
      <p:cxnSp>
        <p:nvCxnSpPr>
          <p:cNvPr id="41" name="直線接點 40"/>
          <p:cNvCxnSpPr/>
          <p:nvPr/>
        </p:nvCxnSpPr>
        <p:spPr bwMode="auto">
          <a:xfrm>
            <a:off x="3612484" y="1865862"/>
            <a:ext cx="399662" cy="392751"/>
          </a:xfrm>
          <a:prstGeom prst="line">
            <a:avLst/>
          </a:prstGeom>
          <a:solidFill>
            <a:schemeClr val="accent1"/>
          </a:solidFill>
          <a:ln w="28575" cap="flat" cmpd="sng" algn="ctr">
            <a:solidFill>
              <a:schemeClr val="tx1"/>
            </a:solidFill>
            <a:prstDash val="solid"/>
            <a:miter lim="800000"/>
            <a:headEnd type="none" w="med" len="med"/>
            <a:tailEnd type="none" w="med" len="med"/>
          </a:ln>
          <a:effectLst/>
        </p:spPr>
      </p:cxnSp>
      <p:sp>
        <p:nvSpPr>
          <p:cNvPr id="42" name="文字方塊 41"/>
          <p:cNvSpPr txBox="1"/>
          <p:nvPr/>
        </p:nvSpPr>
        <p:spPr>
          <a:xfrm>
            <a:off x="3781295" y="1730271"/>
            <a:ext cx="247087" cy="323702"/>
          </a:xfrm>
          <a:prstGeom prst="rect">
            <a:avLst/>
          </a:prstGeom>
          <a:noFill/>
        </p:spPr>
        <p:txBody>
          <a:bodyPr wrap="none" rtlCol="0">
            <a:spAutoFit/>
          </a:bodyPr>
          <a:lstStyle/>
          <a:p>
            <a:r>
              <a:rPr lang="en-US" altLang="zh-TW" dirty="0"/>
              <a:t>3</a:t>
            </a:r>
            <a:endParaRPr lang="zh-TW" altLang="en-US" dirty="0"/>
          </a:p>
        </p:txBody>
      </p:sp>
      <p:cxnSp>
        <p:nvCxnSpPr>
          <p:cNvPr id="38" name="直線接點 37"/>
          <p:cNvCxnSpPr/>
          <p:nvPr/>
        </p:nvCxnSpPr>
        <p:spPr bwMode="auto">
          <a:xfrm>
            <a:off x="4190357" y="2689566"/>
            <a:ext cx="50406" cy="757339"/>
          </a:xfrm>
          <a:prstGeom prst="line">
            <a:avLst/>
          </a:prstGeom>
          <a:solidFill>
            <a:schemeClr val="accent1"/>
          </a:solidFill>
          <a:ln w="28575" cap="flat" cmpd="sng" algn="ctr">
            <a:solidFill>
              <a:schemeClr val="tx1"/>
            </a:solidFill>
            <a:prstDash val="solid"/>
            <a:miter lim="800000"/>
            <a:headEnd type="none" w="med" len="med"/>
            <a:tailEnd type="none" w="med" len="med"/>
          </a:ln>
          <a:effectLst/>
        </p:spPr>
      </p:cxnSp>
      <p:sp>
        <p:nvSpPr>
          <p:cNvPr id="39" name="文字方塊 38"/>
          <p:cNvSpPr txBox="1"/>
          <p:nvPr/>
        </p:nvSpPr>
        <p:spPr>
          <a:xfrm>
            <a:off x="4231382" y="2879860"/>
            <a:ext cx="247087" cy="323702"/>
          </a:xfrm>
          <a:prstGeom prst="rect">
            <a:avLst/>
          </a:prstGeom>
          <a:noFill/>
        </p:spPr>
        <p:txBody>
          <a:bodyPr wrap="none" rtlCol="0">
            <a:spAutoFit/>
          </a:bodyPr>
          <a:lstStyle/>
          <a:p>
            <a:r>
              <a:rPr lang="en-US" altLang="zh-TW" dirty="0"/>
              <a:t>4</a:t>
            </a:r>
            <a:endParaRPr lang="zh-TW" altLang="en-US" dirty="0"/>
          </a:p>
        </p:txBody>
      </p:sp>
    </p:spTree>
    <p:extLst>
      <p:ext uri="{BB962C8B-B14F-4D97-AF65-F5344CB8AC3E}">
        <p14:creationId xmlns:p14="http://schemas.microsoft.com/office/powerpoint/2010/main" val="120879750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type="body" idx="1"/>
          </p:nvPr>
        </p:nvSpPr>
        <p:spPr>
          <a:xfrm>
            <a:off x="381000" y="685801"/>
            <a:ext cx="8077200" cy="438944"/>
          </a:xfrm>
        </p:spPr>
        <p:txBody>
          <a:bodyPr/>
          <a:lstStyle/>
          <a:p>
            <a:pPr eaLnBrk="1" hangingPunct="1">
              <a:lnSpc>
                <a:spcPct val="90000"/>
              </a:lnSpc>
            </a:pPr>
            <a:r>
              <a:rPr lang="zh-TW" altLang="en-US" sz="2400" b="1" dirty="0" smtClean="0">
                <a:solidFill>
                  <a:srgbClr val="3BA943"/>
                </a:solidFill>
                <a:latin typeface="Times New Roman" panose="02020603050405020304" pitchFamily="18" charset="0"/>
              </a:rPr>
              <a:t>解法範例：</a:t>
            </a:r>
            <a:endParaRPr lang="en-US" altLang="zh-TW" sz="2400" b="1" dirty="0" smtClean="0">
              <a:solidFill>
                <a:srgbClr val="3BA943"/>
              </a:solidFill>
              <a:latin typeface="Times New Roman" panose="02020603050405020304" pitchFamily="18" charset="0"/>
            </a:endParaRPr>
          </a:p>
          <a:p>
            <a:pPr marL="0" indent="0" eaLnBrk="1" hangingPunct="1">
              <a:lnSpc>
                <a:spcPct val="90000"/>
              </a:lnSpc>
              <a:buNone/>
            </a:pPr>
            <a:r>
              <a:rPr lang="en-US" altLang="zh-TW" sz="2400" b="1" dirty="0">
                <a:solidFill>
                  <a:srgbClr val="3BA943"/>
                </a:solidFill>
                <a:latin typeface="Times New Roman" panose="02020603050405020304" pitchFamily="18" charset="0"/>
              </a:rPr>
              <a:t>	</a:t>
            </a:r>
            <a:endParaRPr lang="en-US" altLang="zh-TW" sz="2000" dirty="0">
              <a:latin typeface="Times New Roman" panose="02020603050405020304" pitchFamily="18" charset="0"/>
              <a:sym typeface="Wingdings" panose="05000000000000000000" pitchFamily="2" charset="2"/>
            </a:endParaRPr>
          </a:p>
        </p:txBody>
      </p:sp>
      <p:sp>
        <p:nvSpPr>
          <p:cNvPr id="3" name="橢圓 2"/>
          <p:cNvSpPr/>
          <p:nvPr/>
        </p:nvSpPr>
        <p:spPr bwMode="auto">
          <a:xfrm>
            <a:off x="1619672" y="1340768"/>
            <a:ext cx="504056" cy="504892"/>
          </a:xfrm>
          <a:prstGeom prst="ellipse">
            <a:avLst/>
          </a:prstGeom>
          <a:noFill/>
          <a:ln w="19050"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n-US" altLang="zh-TW" sz="2000" b="0" i="0" u="none" strike="noStrike" cap="none" normalizeH="0" baseline="0" dirty="0" smtClean="0">
                <a:ln>
                  <a:noFill/>
                </a:ln>
                <a:solidFill>
                  <a:schemeClr val="tx1"/>
                </a:solidFill>
                <a:effectLst/>
                <a:latin typeface="Tahoma" pitchFamily="34" charset="0"/>
                <a:ea typeface="新細明體" pitchFamily="18" charset="-120"/>
              </a:rPr>
              <a:t>A</a:t>
            </a:r>
            <a:endParaRPr kumimoji="1" lang="zh-TW" altLang="en-US" sz="2000" b="0" i="0" u="none" strike="noStrike" cap="none" normalizeH="0" baseline="0" dirty="0" smtClean="0">
              <a:ln>
                <a:noFill/>
              </a:ln>
              <a:solidFill>
                <a:schemeClr val="tx1"/>
              </a:solidFill>
              <a:effectLst/>
              <a:latin typeface="Tahoma" pitchFamily="34" charset="0"/>
              <a:ea typeface="新細明體" pitchFamily="18" charset="-120"/>
            </a:endParaRPr>
          </a:p>
        </p:txBody>
      </p:sp>
      <p:sp>
        <p:nvSpPr>
          <p:cNvPr id="4" name="橢圓 3"/>
          <p:cNvSpPr/>
          <p:nvPr/>
        </p:nvSpPr>
        <p:spPr bwMode="auto">
          <a:xfrm>
            <a:off x="3182245" y="1434909"/>
            <a:ext cx="504056" cy="504892"/>
          </a:xfrm>
          <a:prstGeom prst="ellipse">
            <a:avLst/>
          </a:prstGeom>
          <a:noFill/>
          <a:ln w="19050"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zh-TW" sz="2000" dirty="0"/>
              <a:t>B</a:t>
            </a:r>
            <a:endParaRPr kumimoji="1" lang="zh-TW" altLang="en-US" sz="2000" b="0" i="0" u="none" strike="noStrike" cap="none" normalizeH="0" baseline="0" dirty="0" smtClean="0">
              <a:ln>
                <a:noFill/>
              </a:ln>
              <a:solidFill>
                <a:schemeClr val="tx1"/>
              </a:solidFill>
              <a:effectLst/>
            </a:endParaRPr>
          </a:p>
        </p:txBody>
      </p:sp>
      <p:sp>
        <p:nvSpPr>
          <p:cNvPr id="5" name="橢圓 4"/>
          <p:cNvSpPr/>
          <p:nvPr/>
        </p:nvSpPr>
        <p:spPr bwMode="auto">
          <a:xfrm>
            <a:off x="3938329" y="2184674"/>
            <a:ext cx="504056" cy="504892"/>
          </a:xfrm>
          <a:prstGeom prst="ellipse">
            <a:avLst/>
          </a:prstGeom>
          <a:noFill/>
          <a:ln w="19050"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zh-TW" sz="2000" dirty="0"/>
              <a:t>D</a:t>
            </a:r>
            <a:endParaRPr kumimoji="1" lang="zh-TW" altLang="en-US" sz="2000" b="0" i="0" u="none" strike="noStrike" cap="none" normalizeH="0" baseline="0" dirty="0" smtClean="0">
              <a:ln>
                <a:noFill/>
              </a:ln>
              <a:solidFill>
                <a:schemeClr val="tx1"/>
              </a:solidFill>
              <a:effectLst/>
            </a:endParaRPr>
          </a:p>
        </p:txBody>
      </p:sp>
      <p:sp>
        <p:nvSpPr>
          <p:cNvPr id="6" name="橢圓 5"/>
          <p:cNvSpPr/>
          <p:nvPr/>
        </p:nvSpPr>
        <p:spPr bwMode="auto">
          <a:xfrm>
            <a:off x="3988735" y="3446905"/>
            <a:ext cx="504056" cy="504892"/>
          </a:xfrm>
          <a:prstGeom prst="ellipse">
            <a:avLst/>
          </a:prstGeom>
          <a:noFill/>
          <a:ln w="19050"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zh-TW" sz="2000" dirty="0" smtClean="0"/>
              <a:t>F</a:t>
            </a:r>
            <a:endParaRPr kumimoji="1" lang="zh-TW" altLang="en-US" sz="2000" b="0" i="0" u="none" strike="noStrike" cap="none" normalizeH="0" baseline="0" dirty="0" smtClean="0">
              <a:ln>
                <a:noFill/>
              </a:ln>
              <a:solidFill>
                <a:schemeClr val="tx1"/>
              </a:solidFill>
              <a:effectLst/>
            </a:endParaRPr>
          </a:p>
        </p:txBody>
      </p:sp>
      <p:sp>
        <p:nvSpPr>
          <p:cNvPr id="7" name="橢圓 6"/>
          <p:cNvSpPr/>
          <p:nvPr/>
        </p:nvSpPr>
        <p:spPr bwMode="auto">
          <a:xfrm>
            <a:off x="964399" y="3598373"/>
            <a:ext cx="504056" cy="504892"/>
          </a:xfrm>
          <a:prstGeom prst="ellipse">
            <a:avLst/>
          </a:prstGeom>
          <a:noFill/>
          <a:ln w="19050"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zh-TW" sz="2000" dirty="0"/>
              <a:t>C</a:t>
            </a:r>
            <a:endParaRPr kumimoji="1" lang="zh-TW" altLang="en-US" sz="2000" b="0" i="0" u="none" strike="noStrike" cap="none" normalizeH="0" baseline="0" dirty="0" smtClean="0">
              <a:ln>
                <a:noFill/>
              </a:ln>
              <a:solidFill>
                <a:schemeClr val="tx1"/>
              </a:solidFill>
              <a:effectLst/>
            </a:endParaRPr>
          </a:p>
        </p:txBody>
      </p:sp>
      <p:sp>
        <p:nvSpPr>
          <p:cNvPr id="8" name="橢圓 7"/>
          <p:cNvSpPr/>
          <p:nvPr/>
        </p:nvSpPr>
        <p:spPr bwMode="auto">
          <a:xfrm>
            <a:off x="2577378" y="4153755"/>
            <a:ext cx="504056" cy="504892"/>
          </a:xfrm>
          <a:prstGeom prst="ellipse">
            <a:avLst/>
          </a:prstGeom>
          <a:noFill/>
          <a:ln w="19050"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zh-TW" sz="2000" dirty="0"/>
              <a:t>E</a:t>
            </a:r>
            <a:endParaRPr kumimoji="1" lang="zh-TW" altLang="en-US" sz="2000" b="0" i="0" u="none" strike="noStrike" cap="none" normalizeH="0" baseline="0" dirty="0" smtClean="0">
              <a:ln>
                <a:noFill/>
              </a:ln>
              <a:solidFill>
                <a:schemeClr val="tx1"/>
              </a:solidFill>
              <a:effectLst/>
            </a:endParaRPr>
          </a:p>
        </p:txBody>
      </p:sp>
      <p:grpSp>
        <p:nvGrpSpPr>
          <p:cNvPr id="97" name="群組 96"/>
          <p:cNvGrpSpPr/>
          <p:nvPr/>
        </p:nvGrpSpPr>
        <p:grpSpPr>
          <a:xfrm>
            <a:off x="6040146" y="4097887"/>
            <a:ext cx="2789842" cy="707763"/>
            <a:chOff x="6021125" y="453772"/>
            <a:chExt cx="2789842" cy="707763"/>
          </a:xfrm>
        </p:grpSpPr>
        <p:sp>
          <p:nvSpPr>
            <p:cNvPr id="98" name="橢圓 97"/>
            <p:cNvSpPr/>
            <p:nvPr/>
          </p:nvSpPr>
          <p:spPr bwMode="auto">
            <a:xfrm>
              <a:off x="6021125" y="656643"/>
              <a:ext cx="504056" cy="504892"/>
            </a:xfrm>
            <a:prstGeom prst="ellipse">
              <a:avLst/>
            </a:prstGeom>
            <a:noFill/>
            <a:ln w="19050"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zh-TW" sz="2000" dirty="0"/>
                <a:t>E</a:t>
              </a:r>
              <a:endParaRPr kumimoji="1" lang="zh-TW" altLang="en-US" sz="2000" b="0" i="0" u="none" strike="noStrike" cap="none" normalizeH="0" baseline="0" dirty="0" smtClean="0">
                <a:ln>
                  <a:noFill/>
                </a:ln>
                <a:solidFill>
                  <a:schemeClr val="tx1"/>
                </a:solidFill>
                <a:effectLst/>
                <a:latin typeface="Tahoma" pitchFamily="34" charset="0"/>
                <a:ea typeface="新細明體" pitchFamily="18" charset="-120"/>
              </a:endParaRPr>
            </a:p>
          </p:txBody>
        </p:sp>
        <p:sp>
          <p:nvSpPr>
            <p:cNvPr id="99" name="橢圓 98"/>
            <p:cNvSpPr/>
            <p:nvPr/>
          </p:nvSpPr>
          <p:spPr bwMode="auto">
            <a:xfrm>
              <a:off x="8306911" y="656643"/>
              <a:ext cx="504056" cy="504892"/>
            </a:xfrm>
            <a:prstGeom prst="ellipse">
              <a:avLst/>
            </a:prstGeom>
            <a:noFill/>
            <a:ln w="19050"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zh-TW" sz="2000" dirty="0" smtClean="0"/>
                <a:t>F</a:t>
              </a:r>
              <a:endParaRPr kumimoji="1" lang="zh-TW" altLang="en-US" sz="2000" b="0" i="0" u="none" strike="noStrike" cap="none" normalizeH="0" baseline="0" dirty="0" smtClean="0">
                <a:ln>
                  <a:noFill/>
                </a:ln>
                <a:solidFill>
                  <a:schemeClr val="tx1"/>
                </a:solidFill>
                <a:effectLst/>
              </a:endParaRPr>
            </a:p>
          </p:txBody>
        </p:sp>
        <p:cxnSp>
          <p:nvCxnSpPr>
            <p:cNvPr id="100" name="直線接點 99"/>
            <p:cNvCxnSpPr>
              <a:stCxn id="98" idx="6"/>
              <a:endCxn id="99" idx="2"/>
            </p:cNvCxnSpPr>
            <p:nvPr/>
          </p:nvCxnSpPr>
          <p:spPr bwMode="auto">
            <a:xfrm>
              <a:off x="6525181" y="909089"/>
              <a:ext cx="1781730" cy="0"/>
            </a:xfrm>
            <a:prstGeom prst="line">
              <a:avLst/>
            </a:prstGeom>
            <a:solidFill>
              <a:schemeClr val="accent1"/>
            </a:solidFill>
            <a:ln w="28575" cap="flat" cmpd="sng" algn="ctr">
              <a:solidFill>
                <a:schemeClr val="tx1"/>
              </a:solidFill>
              <a:prstDash val="solid"/>
              <a:miter lim="800000"/>
              <a:headEnd type="none" w="med" len="med"/>
              <a:tailEnd type="none" w="med" len="med"/>
            </a:ln>
            <a:effectLst/>
          </p:spPr>
        </p:cxnSp>
        <p:sp>
          <p:nvSpPr>
            <p:cNvPr id="101" name="文字方塊 100"/>
            <p:cNvSpPr txBox="1"/>
            <p:nvPr/>
          </p:nvSpPr>
          <p:spPr>
            <a:xfrm>
              <a:off x="7239555" y="453772"/>
              <a:ext cx="352982" cy="461665"/>
            </a:xfrm>
            <a:prstGeom prst="rect">
              <a:avLst/>
            </a:prstGeom>
            <a:noFill/>
          </p:spPr>
          <p:txBody>
            <a:bodyPr wrap="none" rtlCol="0">
              <a:spAutoFit/>
            </a:bodyPr>
            <a:lstStyle/>
            <a:p>
              <a:r>
                <a:rPr lang="en-US" altLang="zh-TW" dirty="0" smtClean="0"/>
                <a:t>8</a:t>
              </a:r>
              <a:endParaRPr lang="zh-TW" altLang="en-US" dirty="0"/>
            </a:p>
          </p:txBody>
        </p:sp>
      </p:grpSp>
      <p:grpSp>
        <p:nvGrpSpPr>
          <p:cNvPr id="102" name="群組 101"/>
          <p:cNvGrpSpPr/>
          <p:nvPr/>
        </p:nvGrpSpPr>
        <p:grpSpPr>
          <a:xfrm>
            <a:off x="6040146" y="4826709"/>
            <a:ext cx="2789842" cy="707763"/>
            <a:chOff x="6021125" y="453772"/>
            <a:chExt cx="2789842" cy="707763"/>
          </a:xfrm>
        </p:grpSpPr>
        <p:sp>
          <p:nvSpPr>
            <p:cNvPr id="103" name="橢圓 102"/>
            <p:cNvSpPr/>
            <p:nvPr/>
          </p:nvSpPr>
          <p:spPr bwMode="auto">
            <a:xfrm>
              <a:off x="6021125" y="656643"/>
              <a:ext cx="504056" cy="504892"/>
            </a:xfrm>
            <a:prstGeom prst="ellipse">
              <a:avLst/>
            </a:prstGeom>
            <a:noFill/>
            <a:ln w="19050"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zh-TW" sz="2000" dirty="0"/>
                <a:t>A</a:t>
              </a:r>
              <a:endParaRPr kumimoji="1" lang="zh-TW" altLang="en-US" sz="2000" b="0" i="0" u="none" strike="noStrike" cap="none" normalizeH="0" baseline="0" dirty="0" smtClean="0">
                <a:ln>
                  <a:noFill/>
                </a:ln>
                <a:solidFill>
                  <a:schemeClr val="tx1"/>
                </a:solidFill>
                <a:effectLst/>
                <a:latin typeface="Tahoma" pitchFamily="34" charset="0"/>
                <a:ea typeface="新細明體" pitchFamily="18" charset="-120"/>
              </a:endParaRPr>
            </a:p>
          </p:txBody>
        </p:sp>
        <p:sp>
          <p:nvSpPr>
            <p:cNvPr id="104" name="橢圓 103"/>
            <p:cNvSpPr/>
            <p:nvPr/>
          </p:nvSpPr>
          <p:spPr bwMode="auto">
            <a:xfrm>
              <a:off x="8306911" y="656643"/>
              <a:ext cx="504056" cy="504892"/>
            </a:xfrm>
            <a:prstGeom prst="ellipse">
              <a:avLst/>
            </a:prstGeom>
            <a:noFill/>
            <a:ln w="19050"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zh-TW" sz="2000" dirty="0" smtClean="0"/>
                <a:t>C</a:t>
              </a:r>
              <a:endParaRPr kumimoji="1" lang="zh-TW" altLang="en-US" sz="2000" b="0" i="0" u="none" strike="noStrike" cap="none" normalizeH="0" baseline="0" dirty="0" smtClean="0">
                <a:ln>
                  <a:noFill/>
                </a:ln>
                <a:solidFill>
                  <a:schemeClr val="tx1"/>
                </a:solidFill>
                <a:effectLst/>
              </a:endParaRPr>
            </a:p>
          </p:txBody>
        </p:sp>
        <p:cxnSp>
          <p:nvCxnSpPr>
            <p:cNvPr id="105" name="直線接點 104"/>
            <p:cNvCxnSpPr>
              <a:stCxn id="103" idx="6"/>
              <a:endCxn id="104" idx="2"/>
            </p:cNvCxnSpPr>
            <p:nvPr/>
          </p:nvCxnSpPr>
          <p:spPr bwMode="auto">
            <a:xfrm>
              <a:off x="6525181" y="909089"/>
              <a:ext cx="1781730" cy="0"/>
            </a:xfrm>
            <a:prstGeom prst="line">
              <a:avLst/>
            </a:prstGeom>
            <a:solidFill>
              <a:schemeClr val="accent1"/>
            </a:solidFill>
            <a:ln w="28575" cap="flat" cmpd="sng" algn="ctr">
              <a:solidFill>
                <a:schemeClr val="tx1"/>
              </a:solidFill>
              <a:prstDash val="solid"/>
              <a:miter lim="800000"/>
              <a:headEnd type="none" w="med" len="med"/>
              <a:tailEnd type="none" w="med" len="med"/>
            </a:ln>
            <a:effectLst/>
          </p:spPr>
        </p:cxnSp>
        <p:sp>
          <p:nvSpPr>
            <p:cNvPr id="106" name="文字方塊 105"/>
            <p:cNvSpPr txBox="1"/>
            <p:nvPr/>
          </p:nvSpPr>
          <p:spPr>
            <a:xfrm>
              <a:off x="7239555" y="453772"/>
              <a:ext cx="521297" cy="461665"/>
            </a:xfrm>
            <a:prstGeom prst="rect">
              <a:avLst/>
            </a:prstGeom>
            <a:noFill/>
          </p:spPr>
          <p:txBody>
            <a:bodyPr wrap="none" rtlCol="0">
              <a:spAutoFit/>
            </a:bodyPr>
            <a:lstStyle/>
            <a:p>
              <a:r>
                <a:rPr lang="en-US" altLang="zh-TW" dirty="0" smtClean="0"/>
                <a:t>10</a:t>
              </a:r>
              <a:endParaRPr lang="zh-TW" altLang="en-US" dirty="0"/>
            </a:p>
          </p:txBody>
        </p:sp>
      </p:grpSp>
      <p:cxnSp>
        <p:nvCxnSpPr>
          <p:cNvPr id="44" name="直線接點 43"/>
          <p:cNvCxnSpPr/>
          <p:nvPr/>
        </p:nvCxnSpPr>
        <p:spPr bwMode="auto">
          <a:xfrm>
            <a:off x="2123728" y="1593214"/>
            <a:ext cx="1058517" cy="94141"/>
          </a:xfrm>
          <a:prstGeom prst="line">
            <a:avLst/>
          </a:prstGeom>
          <a:solidFill>
            <a:schemeClr val="accent1"/>
          </a:solidFill>
          <a:ln w="28575" cap="flat" cmpd="sng" algn="ctr">
            <a:solidFill>
              <a:schemeClr val="tx1"/>
            </a:solidFill>
            <a:prstDash val="solid"/>
            <a:miter lim="800000"/>
            <a:headEnd type="none" w="med" len="med"/>
            <a:tailEnd type="none" w="med" len="med"/>
          </a:ln>
          <a:effectLst/>
        </p:spPr>
      </p:cxnSp>
      <p:sp>
        <p:nvSpPr>
          <p:cNvPr id="45" name="文字方塊 44"/>
          <p:cNvSpPr txBox="1"/>
          <p:nvPr/>
        </p:nvSpPr>
        <p:spPr>
          <a:xfrm>
            <a:off x="2476495" y="1151333"/>
            <a:ext cx="352982" cy="461665"/>
          </a:xfrm>
          <a:prstGeom prst="rect">
            <a:avLst/>
          </a:prstGeom>
          <a:noFill/>
        </p:spPr>
        <p:txBody>
          <a:bodyPr wrap="none" rtlCol="0">
            <a:spAutoFit/>
          </a:bodyPr>
          <a:lstStyle/>
          <a:p>
            <a:r>
              <a:rPr lang="en-US" altLang="zh-TW" dirty="0"/>
              <a:t>2</a:t>
            </a:r>
            <a:endParaRPr lang="zh-TW" altLang="en-US" dirty="0"/>
          </a:p>
        </p:txBody>
      </p:sp>
      <p:cxnSp>
        <p:nvCxnSpPr>
          <p:cNvPr id="41" name="直線接點 40"/>
          <p:cNvCxnSpPr/>
          <p:nvPr/>
        </p:nvCxnSpPr>
        <p:spPr bwMode="auto">
          <a:xfrm>
            <a:off x="3612484" y="1865862"/>
            <a:ext cx="399662" cy="392751"/>
          </a:xfrm>
          <a:prstGeom prst="line">
            <a:avLst/>
          </a:prstGeom>
          <a:solidFill>
            <a:schemeClr val="accent1"/>
          </a:solidFill>
          <a:ln w="28575" cap="flat" cmpd="sng" algn="ctr">
            <a:solidFill>
              <a:schemeClr val="tx1"/>
            </a:solidFill>
            <a:prstDash val="solid"/>
            <a:miter lim="800000"/>
            <a:headEnd type="none" w="med" len="med"/>
            <a:tailEnd type="none" w="med" len="med"/>
          </a:ln>
          <a:effectLst/>
        </p:spPr>
      </p:cxnSp>
      <p:sp>
        <p:nvSpPr>
          <p:cNvPr id="42" name="文字方塊 41"/>
          <p:cNvSpPr txBox="1"/>
          <p:nvPr/>
        </p:nvSpPr>
        <p:spPr>
          <a:xfrm>
            <a:off x="3781295" y="1730271"/>
            <a:ext cx="247087" cy="323702"/>
          </a:xfrm>
          <a:prstGeom prst="rect">
            <a:avLst/>
          </a:prstGeom>
          <a:noFill/>
        </p:spPr>
        <p:txBody>
          <a:bodyPr wrap="none" rtlCol="0">
            <a:spAutoFit/>
          </a:bodyPr>
          <a:lstStyle/>
          <a:p>
            <a:r>
              <a:rPr lang="en-US" altLang="zh-TW" dirty="0"/>
              <a:t>3</a:t>
            </a:r>
            <a:endParaRPr lang="zh-TW" altLang="en-US" dirty="0"/>
          </a:p>
        </p:txBody>
      </p:sp>
      <p:cxnSp>
        <p:nvCxnSpPr>
          <p:cNvPr id="38" name="直線接點 37"/>
          <p:cNvCxnSpPr/>
          <p:nvPr/>
        </p:nvCxnSpPr>
        <p:spPr bwMode="auto">
          <a:xfrm>
            <a:off x="4190357" y="2689566"/>
            <a:ext cx="50406" cy="757339"/>
          </a:xfrm>
          <a:prstGeom prst="line">
            <a:avLst/>
          </a:prstGeom>
          <a:solidFill>
            <a:schemeClr val="accent1"/>
          </a:solidFill>
          <a:ln w="28575" cap="flat" cmpd="sng" algn="ctr">
            <a:solidFill>
              <a:schemeClr val="tx1"/>
            </a:solidFill>
            <a:prstDash val="solid"/>
            <a:miter lim="800000"/>
            <a:headEnd type="none" w="med" len="med"/>
            <a:tailEnd type="none" w="med" len="med"/>
          </a:ln>
          <a:effectLst/>
        </p:spPr>
      </p:cxnSp>
      <p:sp>
        <p:nvSpPr>
          <p:cNvPr id="39" name="文字方塊 38"/>
          <p:cNvSpPr txBox="1"/>
          <p:nvPr/>
        </p:nvSpPr>
        <p:spPr>
          <a:xfrm>
            <a:off x="4231382" y="2879860"/>
            <a:ext cx="247087" cy="323702"/>
          </a:xfrm>
          <a:prstGeom prst="rect">
            <a:avLst/>
          </a:prstGeom>
          <a:noFill/>
        </p:spPr>
        <p:txBody>
          <a:bodyPr wrap="none" rtlCol="0">
            <a:spAutoFit/>
          </a:bodyPr>
          <a:lstStyle/>
          <a:p>
            <a:r>
              <a:rPr lang="en-US" altLang="zh-TW" dirty="0"/>
              <a:t>4</a:t>
            </a:r>
            <a:endParaRPr lang="zh-TW" altLang="en-US" dirty="0"/>
          </a:p>
        </p:txBody>
      </p:sp>
      <p:cxnSp>
        <p:nvCxnSpPr>
          <p:cNvPr id="30" name="直線接點 29"/>
          <p:cNvCxnSpPr/>
          <p:nvPr/>
        </p:nvCxnSpPr>
        <p:spPr bwMode="auto">
          <a:xfrm>
            <a:off x="1394638" y="4029326"/>
            <a:ext cx="1182740" cy="376875"/>
          </a:xfrm>
          <a:prstGeom prst="line">
            <a:avLst/>
          </a:prstGeom>
          <a:solidFill>
            <a:schemeClr val="accent1"/>
          </a:solidFill>
          <a:ln w="28575" cap="flat" cmpd="sng" algn="ctr">
            <a:solidFill>
              <a:schemeClr val="tx1"/>
            </a:solidFill>
            <a:prstDash val="solid"/>
            <a:miter lim="800000"/>
            <a:headEnd type="none" w="med" len="med"/>
            <a:tailEnd type="none" w="med" len="med"/>
          </a:ln>
          <a:effectLst/>
        </p:spPr>
      </p:cxnSp>
      <p:sp>
        <p:nvSpPr>
          <p:cNvPr id="31" name="文字方塊 30"/>
          <p:cNvSpPr txBox="1"/>
          <p:nvPr/>
        </p:nvSpPr>
        <p:spPr>
          <a:xfrm>
            <a:off x="1826235" y="4208722"/>
            <a:ext cx="247087" cy="323702"/>
          </a:xfrm>
          <a:prstGeom prst="rect">
            <a:avLst/>
          </a:prstGeom>
          <a:noFill/>
        </p:spPr>
        <p:txBody>
          <a:bodyPr wrap="none" rtlCol="0">
            <a:spAutoFit/>
          </a:bodyPr>
          <a:lstStyle/>
          <a:p>
            <a:r>
              <a:rPr lang="en-US" altLang="zh-TW" dirty="0"/>
              <a:t>6</a:t>
            </a:r>
            <a:endParaRPr lang="zh-TW" altLang="en-US" dirty="0"/>
          </a:p>
        </p:txBody>
      </p:sp>
    </p:spTree>
    <p:extLst>
      <p:ext uri="{BB962C8B-B14F-4D97-AF65-F5344CB8AC3E}">
        <p14:creationId xmlns:p14="http://schemas.microsoft.com/office/powerpoint/2010/main" val="401188368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type="body" idx="1"/>
          </p:nvPr>
        </p:nvSpPr>
        <p:spPr>
          <a:xfrm>
            <a:off x="381000" y="685801"/>
            <a:ext cx="8077200" cy="438944"/>
          </a:xfrm>
        </p:spPr>
        <p:txBody>
          <a:bodyPr/>
          <a:lstStyle/>
          <a:p>
            <a:pPr eaLnBrk="1" hangingPunct="1">
              <a:lnSpc>
                <a:spcPct val="90000"/>
              </a:lnSpc>
            </a:pPr>
            <a:r>
              <a:rPr lang="zh-TW" altLang="en-US" sz="2400" b="1" dirty="0" smtClean="0">
                <a:solidFill>
                  <a:srgbClr val="3BA943"/>
                </a:solidFill>
                <a:latin typeface="Times New Roman" panose="02020603050405020304" pitchFamily="18" charset="0"/>
              </a:rPr>
              <a:t>解法範例：</a:t>
            </a:r>
            <a:endParaRPr lang="en-US" altLang="zh-TW" sz="2400" b="1" dirty="0" smtClean="0">
              <a:solidFill>
                <a:srgbClr val="3BA943"/>
              </a:solidFill>
              <a:latin typeface="Times New Roman" panose="02020603050405020304" pitchFamily="18" charset="0"/>
            </a:endParaRPr>
          </a:p>
          <a:p>
            <a:pPr marL="0" indent="0" eaLnBrk="1" hangingPunct="1">
              <a:lnSpc>
                <a:spcPct val="90000"/>
              </a:lnSpc>
              <a:buNone/>
            </a:pPr>
            <a:r>
              <a:rPr lang="en-US" altLang="zh-TW" sz="2400" b="1" dirty="0">
                <a:solidFill>
                  <a:srgbClr val="3BA943"/>
                </a:solidFill>
                <a:latin typeface="Times New Roman" panose="02020603050405020304" pitchFamily="18" charset="0"/>
              </a:rPr>
              <a:t>	</a:t>
            </a:r>
            <a:endParaRPr lang="en-US" altLang="zh-TW" sz="2000" dirty="0">
              <a:latin typeface="Times New Roman" panose="02020603050405020304" pitchFamily="18" charset="0"/>
              <a:sym typeface="Wingdings" panose="05000000000000000000" pitchFamily="2" charset="2"/>
            </a:endParaRPr>
          </a:p>
        </p:txBody>
      </p:sp>
      <p:sp>
        <p:nvSpPr>
          <p:cNvPr id="3" name="橢圓 2"/>
          <p:cNvSpPr/>
          <p:nvPr/>
        </p:nvSpPr>
        <p:spPr bwMode="auto">
          <a:xfrm>
            <a:off x="1619672" y="1340768"/>
            <a:ext cx="504056" cy="504892"/>
          </a:xfrm>
          <a:prstGeom prst="ellipse">
            <a:avLst/>
          </a:prstGeom>
          <a:noFill/>
          <a:ln w="19050"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n-US" altLang="zh-TW" sz="2000" b="0" i="0" u="none" strike="noStrike" cap="none" normalizeH="0" baseline="0" dirty="0" smtClean="0">
                <a:ln>
                  <a:noFill/>
                </a:ln>
                <a:solidFill>
                  <a:schemeClr val="tx1"/>
                </a:solidFill>
                <a:effectLst/>
                <a:latin typeface="Tahoma" pitchFamily="34" charset="0"/>
                <a:ea typeface="新細明體" pitchFamily="18" charset="-120"/>
              </a:rPr>
              <a:t>A</a:t>
            </a:r>
            <a:endParaRPr kumimoji="1" lang="zh-TW" altLang="en-US" sz="2000" b="0" i="0" u="none" strike="noStrike" cap="none" normalizeH="0" baseline="0" dirty="0" smtClean="0">
              <a:ln>
                <a:noFill/>
              </a:ln>
              <a:solidFill>
                <a:schemeClr val="tx1"/>
              </a:solidFill>
              <a:effectLst/>
              <a:latin typeface="Tahoma" pitchFamily="34" charset="0"/>
              <a:ea typeface="新細明體" pitchFamily="18" charset="-120"/>
            </a:endParaRPr>
          </a:p>
        </p:txBody>
      </p:sp>
      <p:sp>
        <p:nvSpPr>
          <p:cNvPr id="4" name="橢圓 3"/>
          <p:cNvSpPr/>
          <p:nvPr/>
        </p:nvSpPr>
        <p:spPr bwMode="auto">
          <a:xfrm>
            <a:off x="3182245" y="1434909"/>
            <a:ext cx="504056" cy="504892"/>
          </a:xfrm>
          <a:prstGeom prst="ellipse">
            <a:avLst/>
          </a:prstGeom>
          <a:noFill/>
          <a:ln w="19050"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zh-TW" sz="2000" dirty="0"/>
              <a:t>B</a:t>
            </a:r>
            <a:endParaRPr kumimoji="1" lang="zh-TW" altLang="en-US" sz="2000" b="0" i="0" u="none" strike="noStrike" cap="none" normalizeH="0" baseline="0" dirty="0" smtClean="0">
              <a:ln>
                <a:noFill/>
              </a:ln>
              <a:solidFill>
                <a:schemeClr val="tx1"/>
              </a:solidFill>
              <a:effectLst/>
            </a:endParaRPr>
          </a:p>
        </p:txBody>
      </p:sp>
      <p:sp>
        <p:nvSpPr>
          <p:cNvPr id="5" name="橢圓 4"/>
          <p:cNvSpPr/>
          <p:nvPr/>
        </p:nvSpPr>
        <p:spPr bwMode="auto">
          <a:xfrm>
            <a:off x="3938329" y="2184674"/>
            <a:ext cx="504056" cy="504892"/>
          </a:xfrm>
          <a:prstGeom prst="ellipse">
            <a:avLst/>
          </a:prstGeom>
          <a:noFill/>
          <a:ln w="19050"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zh-TW" sz="2000" dirty="0"/>
              <a:t>D</a:t>
            </a:r>
            <a:endParaRPr kumimoji="1" lang="zh-TW" altLang="en-US" sz="2000" b="0" i="0" u="none" strike="noStrike" cap="none" normalizeH="0" baseline="0" dirty="0" smtClean="0">
              <a:ln>
                <a:noFill/>
              </a:ln>
              <a:solidFill>
                <a:schemeClr val="tx1"/>
              </a:solidFill>
              <a:effectLst/>
            </a:endParaRPr>
          </a:p>
        </p:txBody>
      </p:sp>
      <p:sp>
        <p:nvSpPr>
          <p:cNvPr id="6" name="橢圓 5"/>
          <p:cNvSpPr/>
          <p:nvPr/>
        </p:nvSpPr>
        <p:spPr bwMode="auto">
          <a:xfrm>
            <a:off x="3988735" y="3446905"/>
            <a:ext cx="504056" cy="504892"/>
          </a:xfrm>
          <a:prstGeom prst="ellipse">
            <a:avLst/>
          </a:prstGeom>
          <a:noFill/>
          <a:ln w="19050"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zh-TW" sz="2000" dirty="0" smtClean="0"/>
              <a:t>F</a:t>
            </a:r>
            <a:endParaRPr kumimoji="1" lang="zh-TW" altLang="en-US" sz="2000" b="0" i="0" u="none" strike="noStrike" cap="none" normalizeH="0" baseline="0" dirty="0" smtClean="0">
              <a:ln>
                <a:noFill/>
              </a:ln>
              <a:solidFill>
                <a:schemeClr val="tx1"/>
              </a:solidFill>
              <a:effectLst/>
            </a:endParaRPr>
          </a:p>
        </p:txBody>
      </p:sp>
      <p:sp>
        <p:nvSpPr>
          <p:cNvPr id="7" name="橢圓 6"/>
          <p:cNvSpPr/>
          <p:nvPr/>
        </p:nvSpPr>
        <p:spPr bwMode="auto">
          <a:xfrm>
            <a:off x="964399" y="3598373"/>
            <a:ext cx="504056" cy="504892"/>
          </a:xfrm>
          <a:prstGeom prst="ellipse">
            <a:avLst/>
          </a:prstGeom>
          <a:noFill/>
          <a:ln w="19050"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zh-TW" sz="2000" dirty="0"/>
              <a:t>C</a:t>
            </a:r>
            <a:endParaRPr kumimoji="1" lang="zh-TW" altLang="en-US" sz="2000" b="0" i="0" u="none" strike="noStrike" cap="none" normalizeH="0" baseline="0" dirty="0" smtClean="0">
              <a:ln>
                <a:noFill/>
              </a:ln>
              <a:solidFill>
                <a:schemeClr val="tx1"/>
              </a:solidFill>
              <a:effectLst/>
            </a:endParaRPr>
          </a:p>
        </p:txBody>
      </p:sp>
      <p:sp>
        <p:nvSpPr>
          <p:cNvPr id="8" name="橢圓 7"/>
          <p:cNvSpPr/>
          <p:nvPr/>
        </p:nvSpPr>
        <p:spPr bwMode="auto">
          <a:xfrm>
            <a:off x="2577378" y="4153755"/>
            <a:ext cx="504056" cy="504892"/>
          </a:xfrm>
          <a:prstGeom prst="ellipse">
            <a:avLst/>
          </a:prstGeom>
          <a:noFill/>
          <a:ln w="19050"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zh-TW" sz="2000" dirty="0"/>
              <a:t>E</a:t>
            </a:r>
            <a:endParaRPr kumimoji="1" lang="zh-TW" altLang="en-US" sz="2000" b="0" i="0" u="none" strike="noStrike" cap="none" normalizeH="0" baseline="0" dirty="0" smtClean="0">
              <a:ln>
                <a:noFill/>
              </a:ln>
              <a:solidFill>
                <a:schemeClr val="tx1"/>
              </a:solidFill>
              <a:effectLst/>
            </a:endParaRPr>
          </a:p>
        </p:txBody>
      </p:sp>
      <p:grpSp>
        <p:nvGrpSpPr>
          <p:cNvPr id="102" name="群組 101"/>
          <p:cNvGrpSpPr/>
          <p:nvPr/>
        </p:nvGrpSpPr>
        <p:grpSpPr>
          <a:xfrm>
            <a:off x="6040146" y="4826709"/>
            <a:ext cx="2789842" cy="707763"/>
            <a:chOff x="6021125" y="453772"/>
            <a:chExt cx="2789842" cy="707763"/>
          </a:xfrm>
        </p:grpSpPr>
        <p:sp>
          <p:nvSpPr>
            <p:cNvPr id="103" name="橢圓 102"/>
            <p:cNvSpPr/>
            <p:nvPr/>
          </p:nvSpPr>
          <p:spPr bwMode="auto">
            <a:xfrm>
              <a:off x="6021125" y="656643"/>
              <a:ext cx="504056" cy="504892"/>
            </a:xfrm>
            <a:prstGeom prst="ellipse">
              <a:avLst/>
            </a:prstGeom>
            <a:noFill/>
            <a:ln w="19050"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zh-TW" sz="2000" dirty="0"/>
                <a:t>A</a:t>
              </a:r>
              <a:endParaRPr kumimoji="1" lang="zh-TW" altLang="en-US" sz="2000" b="0" i="0" u="none" strike="noStrike" cap="none" normalizeH="0" baseline="0" dirty="0" smtClean="0">
                <a:ln>
                  <a:noFill/>
                </a:ln>
                <a:solidFill>
                  <a:schemeClr val="tx1"/>
                </a:solidFill>
                <a:effectLst/>
                <a:latin typeface="Tahoma" pitchFamily="34" charset="0"/>
                <a:ea typeface="新細明體" pitchFamily="18" charset="-120"/>
              </a:endParaRPr>
            </a:p>
          </p:txBody>
        </p:sp>
        <p:sp>
          <p:nvSpPr>
            <p:cNvPr id="104" name="橢圓 103"/>
            <p:cNvSpPr/>
            <p:nvPr/>
          </p:nvSpPr>
          <p:spPr bwMode="auto">
            <a:xfrm>
              <a:off x="8306911" y="656643"/>
              <a:ext cx="504056" cy="504892"/>
            </a:xfrm>
            <a:prstGeom prst="ellipse">
              <a:avLst/>
            </a:prstGeom>
            <a:noFill/>
            <a:ln w="19050"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zh-TW" sz="2000" dirty="0" smtClean="0"/>
                <a:t>C</a:t>
              </a:r>
              <a:endParaRPr kumimoji="1" lang="zh-TW" altLang="en-US" sz="2000" b="0" i="0" u="none" strike="noStrike" cap="none" normalizeH="0" baseline="0" dirty="0" smtClean="0">
                <a:ln>
                  <a:noFill/>
                </a:ln>
                <a:solidFill>
                  <a:schemeClr val="tx1"/>
                </a:solidFill>
                <a:effectLst/>
              </a:endParaRPr>
            </a:p>
          </p:txBody>
        </p:sp>
        <p:cxnSp>
          <p:nvCxnSpPr>
            <p:cNvPr id="105" name="直線接點 104"/>
            <p:cNvCxnSpPr>
              <a:stCxn id="103" idx="6"/>
              <a:endCxn id="104" idx="2"/>
            </p:cNvCxnSpPr>
            <p:nvPr/>
          </p:nvCxnSpPr>
          <p:spPr bwMode="auto">
            <a:xfrm>
              <a:off x="6525181" y="909089"/>
              <a:ext cx="1781730" cy="0"/>
            </a:xfrm>
            <a:prstGeom prst="line">
              <a:avLst/>
            </a:prstGeom>
            <a:solidFill>
              <a:schemeClr val="accent1"/>
            </a:solidFill>
            <a:ln w="28575" cap="flat" cmpd="sng" algn="ctr">
              <a:solidFill>
                <a:schemeClr val="tx1"/>
              </a:solidFill>
              <a:prstDash val="solid"/>
              <a:miter lim="800000"/>
              <a:headEnd type="none" w="med" len="med"/>
              <a:tailEnd type="none" w="med" len="med"/>
            </a:ln>
            <a:effectLst/>
          </p:spPr>
        </p:cxnSp>
        <p:sp>
          <p:nvSpPr>
            <p:cNvPr id="106" name="文字方塊 105"/>
            <p:cNvSpPr txBox="1"/>
            <p:nvPr/>
          </p:nvSpPr>
          <p:spPr>
            <a:xfrm>
              <a:off x="7239555" y="453772"/>
              <a:ext cx="521297" cy="461665"/>
            </a:xfrm>
            <a:prstGeom prst="rect">
              <a:avLst/>
            </a:prstGeom>
            <a:noFill/>
          </p:spPr>
          <p:txBody>
            <a:bodyPr wrap="none" rtlCol="0">
              <a:spAutoFit/>
            </a:bodyPr>
            <a:lstStyle/>
            <a:p>
              <a:r>
                <a:rPr lang="en-US" altLang="zh-TW" dirty="0" smtClean="0"/>
                <a:t>10</a:t>
              </a:r>
              <a:endParaRPr lang="zh-TW" altLang="en-US" dirty="0"/>
            </a:p>
          </p:txBody>
        </p:sp>
      </p:grpSp>
      <p:cxnSp>
        <p:nvCxnSpPr>
          <p:cNvPr id="44" name="直線接點 43"/>
          <p:cNvCxnSpPr/>
          <p:nvPr/>
        </p:nvCxnSpPr>
        <p:spPr bwMode="auto">
          <a:xfrm>
            <a:off x="2123728" y="1593214"/>
            <a:ext cx="1058517" cy="94141"/>
          </a:xfrm>
          <a:prstGeom prst="line">
            <a:avLst/>
          </a:prstGeom>
          <a:solidFill>
            <a:schemeClr val="accent1"/>
          </a:solidFill>
          <a:ln w="28575" cap="flat" cmpd="sng" algn="ctr">
            <a:solidFill>
              <a:schemeClr val="tx1"/>
            </a:solidFill>
            <a:prstDash val="solid"/>
            <a:miter lim="800000"/>
            <a:headEnd type="none" w="med" len="med"/>
            <a:tailEnd type="none" w="med" len="med"/>
          </a:ln>
          <a:effectLst/>
        </p:spPr>
      </p:cxnSp>
      <p:sp>
        <p:nvSpPr>
          <p:cNvPr id="45" name="文字方塊 44"/>
          <p:cNvSpPr txBox="1"/>
          <p:nvPr/>
        </p:nvSpPr>
        <p:spPr>
          <a:xfrm>
            <a:off x="2476495" y="1151333"/>
            <a:ext cx="352982" cy="461665"/>
          </a:xfrm>
          <a:prstGeom prst="rect">
            <a:avLst/>
          </a:prstGeom>
          <a:noFill/>
        </p:spPr>
        <p:txBody>
          <a:bodyPr wrap="none" rtlCol="0">
            <a:spAutoFit/>
          </a:bodyPr>
          <a:lstStyle/>
          <a:p>
            <a:r>
              <a:rPr lang="en-US" altLang="zh-TW" dirty="0"/>
              <a:t>2</a:t>
            </a:r>
            <a:endParaRPr lang="zh-TW" altLang="en-US" dirty="0"/>
          </a:p>
        </p:txBody>
      </p:sp>
      <p:cxnSp>
        <p:nvCxnSpPr>
          <p:cNvPr id="41" name="直線接點 40"/>
          <p:cNvCxnSpPr/>
          <p:nvPr/>
        </p:nvCxnSpPr>
        <p:spPr bwMode="auto">
          <a:xfrm>
            <a:off x="3612484" y="1865862"/>
            <a:ext cx="399662" cy="392751"/>
          </a:xfrm>
          <a:prstGeom prst="line">
            <a:avLst/>
          </a:prstGeom>
          <a:solidFill>
            <a:schemeClr val="accent1"/>
          </a:solidFill>
          <a:ln w="28575" cap="flat" cmpd="sng" algn="ctr">
            <a:solidFill>
              <a:schemeClr val="tx1"/>
            </a:solidFill>
            <a:prstDash val="solid"/>
            <a:miter lim="800000"/>
            <a:headEnd type="none" w="med" len="med"/>
            <a:tailEnd type="none" w="med" len="med"/>
          </a:ln>
          <a:effectLst/>
        </p:spPr>
      </p:cxnSp>
      <p:sp>
        <p:nvSpPr>
          <p:cNvPr id="42" name="文字方塊 41"/>
          <p:cNvSpPr txBox="1"/>
          <p:nvPr/>
        </p:nvSpPr>
        <p:spPr>
          <a:xfrm>
            <a:off x="3781295" y="1730271"/>
            <a:ext cx="247087" cy="323702"/>
          </a:xfrm>
          <a:prstGeom prst="rect">
            <a:avLst/>
          </a:prstGeom>
          <a:noFill/>
        </p:spPr>
        <p:txBody>
          <a:bodyPr wrap="none" rtlCol="0">
            <a:spAutoFit/>
          </a:bodyPr>
          <a:lstStyle/>
          <a:p>
            <a:r>
              <a:rPr lang="en-US" altLang="zh-TW" dirty="0"/>
              <a:t>3</a:t>
            </a:r>
            <a:endParaRPr lang="zh-TW" altLang="en-US" dirty="0"/>
          </a:p>
        </p:txBody>
      </p:sp>
      <p:cxnSp>
        <p:nvCxnSpPr>
          <p:cNvPr id="38" name="直線接點 37"/>
          <p:cNvCxnSpPr/>
          <p:nvPr/>
        </p:nvCxnSpPr>
        <p:spPr bwMode="auto">
          <a:xfrm>
            <a:off x="4190357" y="2689566"/>
            <a:ext cx="50406" cy="757339"/>
          </a:xfrm>
          <a:prstGeom prst="line">
            <a:avLst/>
          </a:prstGeom>
          <a:solidFill>
            <a:schemeClr val="accent1"/>
          </a:solidFill>
          <a:ln w="28575" cap="flat" cmpd="sng" algn="ctr">
            <a:solidFill>
              <a:schemeClr val="tx1"/>
            </a:solidFill>
            <a:prstDash val="solid"/>
            <a:miter lim="800000"/>
            <a:headEnd type="none" w="med" len="med"/>
            <a:tailEnd type="none" w="med" len="med"/>
          </a:ln>
          <a:effectLst/>
        </p:spPr>
      </p:cxnSp>
      <p:sp>
        <p:nvSpPr>
          <p:cNvPr id="39" name="文字方塊 38"/>
          <p:cNvSpPr txBox="1"/>
          <p:nvPr/>
        </p:nvSpPr>
        <p:spPr>
          <a:xfrm>
            <a:off x="4231382" y="2879860"/>
            <a:ext cx="247087" cy="323702"/>
          </a:xfrm>
          <a:prstGeom prst="rect">
            <a:avLst/>
          </a:prstGeom>
          <a:noFill/>
        </p:spPr>
        <p:txBody>
          <a:bodyPr wrap="none" rtlCol="0">
            <a:spAutoFit/>
          </a:bodyPr>
          <a:lstStyle/>
          <a:p>
            <a:r>
              <a:rPr lang="en-US" altLang="zh-TW" dirty="0"/>
              <a:t>4</a:t>
            </a:r>
            <a:endParaRPr lang="zh-TW" altLang="en-US" dirty="0"/>
          </a:p>
        </p:txBody>
      </p:sp>
      <p:cxnSp>
        <p:nvCxnSpPr>
          <p:cNvPr id="30" name="直線接點 29"/>
          <p:cNvCxnSpPr/>
          <p:nvPr/>
        </p:nvCxnSpPr>
        <p:spPr bwMode="auto">
          <a:xfrm>
            <a:off x="1394638" y="4029326"/>
            <a:ext cx="1182740" cy="376875"/>
          </a:xfrm>
          <a:prstGeom prst="line">
            <a:avLst/>
          </a:prstGeom>
          <a:solidFill>
            <a:schemeClr val="accent1"/>
          </a:solidFill>
          <a:ln w="28575" cap="flat" cmpd="sng" algn="ctr">
            <a:solidFill>
              <a:schemeClr val="tx1"/>
            </a:solidFill>
            <a:prstDash val="solid"/>
            <a:miter lim="800000"/>
            <a:headEnd type="none" w="med" len="med"/>
            <a:tailEnd type="none" w="med" len="med"/>
          </a:ln>
          <a:effectLst/>
        </p:spPr>
      </p:cxnSp>
      <p:sp>
        <p:nvSpPr>
          <p:cNvPr id="31" name="文字方塊 30"/>
          <p:cNvSpPr txBox="1"/>
          <p:nvPr/>
        </p:nvSpPr>
        <p:spPr>
          <a:xfrm>
            <a:off x="1826235" y="4208722"/>
            <a:ext cx="247087" cy="323702"/>
          </a:xfrm>
          <a:prstGeom prst="rect">
            <a:avLst/>
          </a:prstGeom>
          <a:noFill/>
        </p:spPr>
        <p:txBody>
          <a:bodyPr wrap="none" rtlCol="0">
            <a:spAutoFit/>
          </a:bodyPr>
          <a:lstStyle/>
          <a:p>
            <a:r>
              <a:rPr lang="en-US" altLang="zh-TW" dirty="0"/>
              <a:t>6</a:t>
            </a:r>
            <a:endParaRPr lang="zh-TW" altLang="en-US" dirty="0"/>
          </a:p>
        </p:txBody>
      </p:sp>
      <p:cxnSp>
        <p:nvCxnSpPr>
          <p:cNvPr id="27" name="直線接點 26"/>
          <p:cNvCxnSpPr/>
          <p:nvPr/>
        </p:nvCxnSpPr>
        <p:spPr bwMode="auto">
          <a:xfrm flipV="1">
            <a:off x="3081434" y="3877858"/>
            <a:ext cx="981118" cy="528343"/>
          </a:xfrm>
          <a:prstGeom prst="line">
            <a:avLst/>
          </a:prstGeom>
          <a:solidFill>
            <a:schemeClr val="accent1"/>
          </a:solidFill>
          <a:ln w="28575" cap="flat" cmpd="sng" algn="ctr">
            <a:solidFill>
              <a:schemeClr val="tx1"/>
            </a:solidFill>
            <a:prstDash val="solid"/>
            <a:miter lim="800000"/>
            <a:headEnd type="none" w="med" len="med"/>
            <a:tailEnd type="none" w="med" len="med"/>
          </a:ln>
          <a:effectLst/>
        </p:spPr>
      </p:cxnSp>
      <p:sp>
        <p:nvSpPr>
          <p:cNvPr id="28" name="文字方塊 27"/>
          <p:cNvSpPr txBox="1"/>
          <p:nvPr/>
        </p:nvSpPr>
        <p:spPr>
          <a:xfrm>
            <a:off x="3571993" y="4103265"/>
            <a:ext cx="352982" cy="461665"/>
          </a:xfrm>
          <a:prstGeom prst="rect">
            <a:avLst/>
          </a:prstGeom>
          <a:noFill/>
        </p:spPr>
        <p:txBody>
          <a:bodyPr wrap="none" rtlCol="0">
            <a:spAutoFit/>
          </a:bodyPr>
          <a:lstStyle/>
          <a:p>
            <a:r>
              <a:rPr lang="en-US" altLang="zh-TW" dirty="0" smtClean="0"/>
              <a:t>8</a:t>
            </a:r>
            <a:endParaRPr lang="zh-TW" altLang="en-US" dirty="0"/>
          </a:p>
        </p:txBody>
      </p:sp>
    </p:spTree>
    <p:extLst>
      <p:ext uri="{BB962C8B-B14F-4D97-AF65-F5344CB8AC3E}">
        <p14:creationId xmlns:p14="http://schemas.microsoft.com/office/powerpoint/2010/main" val="67062223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type="body" idx="1"/>
          </p:nvPr>
        </p:nvSpPr>
        <p:spPr>
          <a:xfrm>
            <a:off x="381000" y="685801"/>
            <a:ext cx="8077200" cy="438944"/>
          </a:xfrm>
        </p:spPr>
        <p:txBody>
          <a:bodyPr/>
          <a:lstStyle/>
          <a:p>
            <a:pPr eaLnBrk="1" hangingPunct="1">
              <a:lnSpc>
                <a:spcPct val="90000"/>
              </a:lnSpc>
            </a:pPr>
            <a:r>
              <a:rPr lang="zh-TW" altLang="en-US" sz="2400" b="1" dirty="0" smtClean="0">
                <a:solidFill>
                  <a:srgbClr val="3BA943"/>
                </a:solidFill>
                <a:latin typeface="Times New Roman" panose="02020603050405020304" pitchFamily="18" charset="0"/>
              </a:rPr>
              <a:t>解法範例：</a:t>
            </a:r>
            <a:endParaRPr lang="en-US" altLang="zh-TW" sz="2400" b="1" dirty="0" smtClean="0">
              <a:solidFill>
                <a:srgbClr val="3BA943"/>
              </a:solidFill>
              <a:latin typeface="Times New Roman" panose="02020603050405020304" pitchFamily="18" charset="0"/>
            </a:endParaRPr>
          </a:p>
          <a:p>
            <a:pPr marL="0" indent="0" eaLnBrk="1" hangingPunct="1">
              <a:lnSpc>
                <a:spcPct val="90000"/>
              </a:lnSpc>
              <a:buNone/>
            </a:pPr>
            <a:r>
              <a:rPr lang="en-US" altLang="zh-TW" sz="2400" b="1" dirty="0">
                <a:solidFill>
                  <a:srgbClr val="3BA943"/>
                </a:solidFill>
                <a:latin typeface="Times New Roman" panose="02020603050405020304" pitchFamily="18" charset="0"/>
              </a:rPr>
              <a:t>	</a:t>
            </a:r>
            <a:endParaRPr lang="en-US" altLang="zh-TW" sz="2000" dirty="0">
              <a:latin typeface="Times New Roman" panose="02020603050405020304" pitchFamily="18" charset="0"/>
              <a:sym typeface="Wingdings" panose="05000000000000000000" pitchFamily="2" charset="2"/>
            </a:endParaRPr>
          </a:p>
        </p:txBody>
      </p:sp>
      <p:sp>
        <p:nvSpPr>
          <p:cNvPr id="3" name="橢圓 2"/>
          <p:cNvSpPr/>
          <p:nvPr/>
        </p:nvSpPr>
        <p:spPr bwMode="auto">
          <a:xfrm>
            <a:off x="1619672" y="1340768"/>
            <a:ext cx="504056" cy="504892"/>
          </a:xfrm>
          <a:prstGeom prst="ellipse">
            <a:avLst/>
          </a:prstGeom>
          <a:noFill/>
          <a:ln w="19050"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n-US" altLang="zh-TW" sz="2000" b="0" i="0" u="none" strike="noStrike" cap="none" normalizeH="0" baseline="0" dirty="0" smtClean="0">
                <a:ln>
                  <a:noFill/>
                </a:ln>
                <a:solidFill>
                  <a:schemeClr val="tx1"/>
                </a:solidFill>
                <a:effectLst/>
                <a:latin typeface="Tahoma" pitchFamily="34" charset="0"/>
                <a:ea typeface="新細明體" pitchFamily="18" charset="-120"/>
              </a:rPr>
              <a:t>A</a:t>
            </a:r>
            <a:endParaRPr kumimoji="1" lang="zh-TW" altLang="en-US" sz="2000" b="0" i="0" u="none" strike="noStrike" cap="none" normalizeH="0" baseline="0" dirty="0" smtClean="0">
              <a:ln>
                <a:noFill/>
              </a:ln>
              <a:solidFill>
                <a:schemeClr val="tx1"/>
              </a:solidFill>
              <a:effectLst/>
              <a:latin typeface="Tahoma" pitchFamily="34" charset="0"/>
              <a:ea typeface="新細明體" pitchFamily="18" charset="-120"/>
            </a:endParaRPr>
          </a:p>
        </p:txBody>
      </p:sp>
      <p:sp>
        <p:nvSpPr>
          <p:cNvPr id="4" name="橢圓 3"/>
          <p:cNvSpPr/>
          <p:nvPr/>
        </p:nvSpPr>
        <p:spPr bwMode="auto">
          <a:xfrm>
            <a:off x="3182245" y="1434909"/>
            <a:ext cx="504056" cy="504892"/>
          </a:xfrm>
          <a:prstGeom prst="ellipse">
            <a:avLst/>
          </a:prstGeom>
          <a:noFill/>
          <a:ln w="19050"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zh-TW" sz="2000" dirty="0"/>
              <a:t>B</a:t>
            </a:r>
            <a:endParaRPr kumimoji="1" lang="zh-TW" altLang="en-US" sz="2000" b="0" i="0" u="none" strike="noStrike" cap="none" normalizeH="0" baseline="0" dirty="0" smtClean="0">
              <a:ln>
                <a:noFill/>
              </a:ln>
              <a:solidFill>
                <a:schemeClr val="tx1"/>
              </a:solidFill>
              <a:effectLst/>
            </a:endParaRPr>
          </a:p>
        </p:txBody>
      </p:sp>
      <p:sp>
        <p:nvSpPr>
          <p:cNvPr id="5" name="橢圓 4"/>
          <p:cNvSpPr/>
          <p:nvPr/>
        </p:nvSpPr>
        <p:spPr bwMode="auto">
          <a:xfrm>
            <a:off x="3938329" y="2184674"/>
            <a:ext cx="504056" cy="504892"/>
          </a:xfrm>
          <a:prstGeom prst="ellipse">
            <a:avLst/>
          </a:prstGeom>
          <a:noFill/>
          <a:ln w="19050"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zh-TW" sz="2000" dirty="0"/>
              <a:t>D</a:t>
            </a:r>
            <a:endParaRPr kumimoji="1" lang="zh-TW" altLang="en-US" sz="2000" b="0" i="0" u="none" strike="noStrike" cap="none" normalizeH="0" baseline="0" dirty="0" smtClean="0">
              <a:ln>
                <a:noFill/>
              </a:ln>
              <a:solidFill>
                <a:schemeClr val="tx1"/>
              </a:solidFill>
              <a:effectLst/>
            </a:endParaRPr>
          </a:p>
        </p:txBody>
      </p:sp>
      <p:sp>
        <p:nvSpPr>
          <p:cNvPr id="6" name="橢圓 5"/>
          <p:cNvSpPr/>
          <p:nvPr/>
        </p:nvSpPr>
        <p:spPr bwMode="auto">
          <a:xfrm>
            <a:off x="3988735" y="3446905"/>
            <a:ext cx="504056" cy="504892"/>
          </a:xfrm>
          <a:prstGeom prst="ellipse">
            <a:avLst/>
          </a:prstGeom>
          <a:noFill/>
          <a:ln w="19050"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zh-TW" sz="2000" dirty="0" smtClean="0"/>
              <a:t>F</a:t>
            </a:r>
            <a:endParaRPr kumimoji="1" lang="zh-TW" altLang="en-US" sz="2000" b="0" i="0" u="none" strike="noStrike" cap="none" normalizeH="0" baseline="0" dirty="0" smtClean="0">
              <a:ln>
                <a:noFill/>
              </a:ln>
              <a:solidFill>
                <a:schemeClr val="tx1"/>
              </a:solidFill>
              <a:effectLst/>
            </a:endParaRPr>
          </a:p>
        </p:txBody>
      </p:sp>
      <p:sp>
        <p:nvSpPr>
          <p:cNvPr id="7" name="橢圓 6"/>
          <p:cNvSpPr/>
          <p:nvPr/>
        </p:nvSpPr>
        <p:spPr bwMode="auto">
          <a:xfrm>
            <a:off x="964399" y="3598373"/>
            <a:ext cx="504056" cy="504892"/>
          </a:xfrm>
          <a:prstGeom prst="ellipse">
            <a:avLst/>
          </a:prstGeom>
          <a:noFill/>
          <a:ln w="19050"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zh-TW" sz="2000" dirty="0"/>
              <a:t>C</a:t>
            </a:r>
            <a:endParaRPr kumimoji="1" lang="zh-TW" altLang="en-US" sz="2000" b="0" i="0" u="none" strike="noStrike" cap="none" normalizeH="0" baseline="0" dirty="0" smtClean="0">
              <a:ln>
                <a:noFill/>
              </a:ln>
              <a:solidFill>
                <a:schemeClr val="tx1"/>
              </a:solidFill>
              <a:effectLst/>
            </a:endParaRPr>
          </a:p>
        </p:txBody>
      </p:sp>
      <p:sp>
        <p:nvSpPr>
          <p:cNvPr id="8" name="橢圓 7"/>
          <p:cNvSpPr/>
          <p:nvPr/>
        </p:nvSpPr>
        <p:spPr bwMode="auto">
          <a:xfrm>
            <a:off x="2577378" y="4153755"/>
            <a:ext cx="504056" cy="504892"/>
          </a:xfrm>
          <a:prstGeom prst="ellipse">
            <a:avLst/>
          </a:prstGeom>
          <a:noFill/>
          <a:ln w="19050"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zh-TW" sz="2000" dirty="0"/>
              <a:t>E</a:t>
            </a:r>
            <a:endParaRPr kumimoji="1" lang="zh-TW" altLang="en-US" sz="2000" b="0" i="0" u="none" strike="noStrike" cap="none" normalizeH="0" baseline="0" dirty="0" smtClean="0">
              <a:ln>
                <a:noFill/>
              </a:ln>
              <a:solidFill>
                <a:schemeClr val="tx1"/>
              </a:solidFill>
              <a:effectLst/>
            </a:endParaRPr>
          </a:p>
        </p:txBody>
      </p:sp>
      <p:cxnSp>
        <p:nvCxnSpPr>
          <p:cNvPr id="44" name="直線接點 43"/>
          <p:cNvCxnSpPr/>
          <p:nvPr/>
        </p:nvCxnSpPr>
        <p:spPr bwMode="auto">
          <a:xfrm>
            <a:off x="2123728" y="1593214"/>
            <a:ext cx="1058517" cy="94141"/>
          </a:xfrm>
          <a:prstGeom prst="line">
            <a:avLst/>
          </a:prstGeom>
          <a:solidFill>
            <a:schemeClr val="accent1"/>
          </a:solidFill>
          <a:ln w="28575" cap="flat" cmpd="sng" algn="ctr">
            <a:solidFill>
              <a:schemeClr val="tx1"/>
            </a:solidFill>
            <a:prstDash val="solid"/>
            <a:miter lim="800000"/>
            <a:headEnd type="none" w="med" len="med"/>
            <a:tailEnd type="none" w="med" len="med"/>
          </a:ln>
          <a:effectLst/>
        </p:spPr>
      </p:cxnSp>
      <p:sp>
        <p:nvSpPr>
          <p:cNvPr id="45" name="文字方塊 44"/>
          <p:cNvSpPr txBox="1"/>
          <p:nvPr/>
        </p:nvSpPr>
        <p:spPr>
          <a:xfrm>
            <a:off x="2476495" y="1151333"/>
            <a:ext cx="352982" cy="461665"/>
          </a:xfrm>
          <a:prstGeom prst="rect">
            <a:avLst/>
          </a:prstGeom>
          <a:noFill/>
        </p:spPr>
        <p:txBody>
          <a:bodyPr wrap="none" rtlCol="0">
            <a:spAutoFit/>
          </a:bodyPr>
          <a:lstStyle/>
          <a:p>
            <a:r>
              <a:rPr lang="en-US" altLang="zh-TW" dirty="0"/>
              <a:t>2</a:t>
            </a:r>
            <a:endParaRPr lang="zh-TW" altLang="en-US" dirty="0"/>
          </a:p>
        </p:txBody>
      </p:sp>
      <p:cxnSp>
        <p:nvCxnSpPr>
          <p:cNvPr id="41" name="直線接點 40"/>
          <p:cNvCxnSpPr/>
          <p:nvPr/>
        </p:nvCxnSpPr>
        <p:spPr bwMode="auto">
          <a:xfrm>
            <a:off x="3612484" y="1865862"/>
            <a:ext cx="399662" cy="392751"/>
          </a:xfrm>
          <a:prstGeom prst="line">
            <a:avLst/>
          </a:prstGeom>
          <a:solidFill>
            <a:schemeClr val="accent1"/>
          </a:solidFill>
          <a:ln w="28575" cap="flat" cmpd="sng" algn="ctr">
            <a:solidFill>
              <a:schemeClr val="tx1"/>
            </a:solidFill>
            <a:prstDash val="solid"/>
            <a:miter lim="800000"/>
            <a:headEnd type="none" w="med" len="med"/>
            <a:tailEnd type="none" w="med" len="med"/>
          </a:ln>
          <a:effectLst/>
        </p:spPr>
      </p:cxnSp>
      <p:sp>
        <p:nvSpPr>
          <p:cNvPr id="42" name="文字方塊 41"/>
          <p:cNvSpPr txBox="1"/>
          <p:nvPr/>
        </p:nvSpPr>
        <p:spPr>
          <a:xfrm>
            <a:off x="3781295" y="1730271"/>
            <a:ext cx="247087" cy="323702"/>
          </a:xfrm>
          <a:prstGeom prst="rect">
            <a:avLst/>
          </a:prstGeom>
          <a:noFill/>
        </p:spPr>
        <p:txBody>
          <a:bodyPr wrap="none" rtlCol="0">
            <a:spAutoFit/>
          </a:bodyPr>
          <a:lstStyle/>
          <a:p>
            <a:r>
              <a:rPr lang="en-US" altLang="zh-TW" dirty="0"/>
              <a:t>3</a:t>
            </a:r>
            <a:endParaRPr lang="zh-TW" altLang="en-US" dirty="0"/>
          </a:p>
        </p:txBody>
      </p:sp>
      <p:cxnSp>
        <p:nvCxnSpPr>
          <p:cNvPr id="38" name="直線接點 37"/>
          <p:cNvCxnSpPr/>
          <p:nvPr/>
        </p:nvCxnSpPr>
        <p:spPr bwMode="auto">
          <a:xfrm>
            <a:off x="4190357" y="2689566"/>
            <a:ext cx="50406" cy="757339"/>
          </a:xfrm>
          <a:prstGeom prst="line">
            <a:avLst/>
          </a:prstGeom>
          <a:solidFill>
            <a:schemeClr val="accent1"/>
          </a:solidFill>
          <a:ln w="28575" cap="flat" cmpd="sng" algn="ctr">
            <a:solidFill>
              <a:schemeClr val="tx1"/>
            </a:solidFill>
            <a:prstDash val="solid"/>
            <a:miter lim="800000"/>
            <a:headEnd type="none" w="med" len="med"/>
            <a:tailEnd type="none" w="med" len="med"/>
          </a:ln>
          <a:effectLst/>
        </p:spPr>
      </p:cxnSp>
      <p:sp>
        <p:nvSpPr>
          <p:cNvPr id="39" name="文字方塊 38"/>
          <p:cNvSpPr txBox="1"/>
          <p:nvPr/>
        </p:nvSpPr>
        <p:spPr>
          <a:xfrm>
            <a:off x="4231382" y="2879860"/>
            <a:ext cx="247087" cy="323702"/>
          </a:xfrm>
          <a:prstGeom prst="rect">
            <a:avLst/>
          </a:prstGeom>
          <a:noFill/>
        </p:spPr>
        <p:txBody>
          <a:bodyPr wrap="none" rtlCol="0">
            <a:spAutoFit/>
          </a:bodyPr>
          <a:lstStyle/>
          <a:p>
            <a:r>
              <a:rPr lang="en-US" altLang="zh-TW" dirty="0"/>
              <a:t>4</a:t>
            </a:r>
            <a:endParaRPr lang="zh-TW" altLang="en-US" dirty="0"/>
          </a:p>
        </p:txBody>
      </p:sp>
      <p:cxnSp>
        <p:nvCxnSpPr>
          <p:cNvPr id="30" name="直線接點 29"/>
          <p:cNvCxnSpPr/>
          <p:nvPr/>
        </p:nvCxnSpPr>
        <p:spPr bwMode="auto">
          <a:xfrm>
            <a:off x="1394638" y="4029326"/>
            <a:ext cx="1182740" cy="376875"/>
          </a:xfrm>
          <a:prstGeom prst="line">
            <a:avLst/>
          </a:prstGeom>
          <a:solidFill>
            <a:schemeClr val="accent1"/>
          </a:solidFill>
          <a:ln w="28575" cap="flat" cmpd="sng" algn="ctr">
            <a:solidFill>
              <a:schemeClr val="tx1"/>
            </a:solidFill>
            <a:prstDash val="solid"/>
            <a:miter lim="800000"/>
            <a:headEnd type="none" w="med" len="med"/>
            <a:tailEnd type="none" w="med" len="med"/>
          </a:ln>
          <a:effectLst/>
        </p:spPr>
      </p:cxnSp>
      <p:sp>
        <p:nvSpPr>
          <p:cNvPr id="31" name="文字方塊 30"/>
          <p:cNvSpPr txBox="1"/>
          <p:nvPr/>
        </p:nvSpPr>
        <p:spPr>
          <a:xfrm>
            <a:off x="1826235" y="4208722"/>
            <a:ext cx="247087" cy="323702"/>
          </a:xfrm>
          <a:prstGeom prst="rect">
            <a:avLst/>
          </a:prstGeom>
          <a:noFill/>
        </p:spPr>
        <p:txBody>
          <a:bodyPr wrap="none" rtlCol="0">
            <a:spAutoFit/>
          </a:bodyPr>
          <a:lstStyle/>
          <a:p>
            <a:r>
              <a:rPr lang="en-US" altLang="zh-TW" dirty="0"/>
              <a:t>6</a:t>
            </a:r>
            <a:endParaRPr lang="zh-TW" altLang="en-US" dirty="0"/>
          </a:p>
        </p:txBody>
      </p:sp>
      <p:cxnSp>
        <p:nvCxnSpPr>
          <p:cNvPr id="27" name="直線接點 26"/>
          <p:cNvCxnSpPr/>
          <p:nvPr/>
        </p:nvCxnSpPr>
        <p:spPr bwMode="auto">
          <a:xfrm flipV="1">
            <a:off x="3081434" y="3877858"/>
            <a:ext cx="981118" cy="528343"/>
          </a:xfrm>
          <a:prstGeom prst="line">
            <a:avLst/>
          </a:prstGeom>
          <a:solidFill>
            <a:schemeClr val="accent1"/>
          </a:solidFill>
          <a:ln w="28575" cap="flat" cmpd="sng" algn="ctr">
            <a:solidFill>
              <a:schemeClr val="tx1"/>
            </a:solidFill>
            <a:prstDash val="solid"/>
            <a:miter lim="800000"/>
            <a:headEnd type="none" w="med" len="med"/>
            <a:tailEnd type="none" w="med" len="med"/>
          </a:ln>
          <a:effectLst/>
        </p:spPr>
      </p:cxnSp>
      <p:sp>
        <p:nvSpPr>
          <p:cNvPr id="28" name="文字方塊 27"/>
          <p:cNvSpPr txBox="1"/>
          <p:nvPr/>
        </p:nvSpPr>
        <p:spPr>
          <a:xfrm>
            <a:off x="3571993" y="4103265"/>
            <a:ext cx="352982" cy="461665"/>
          </a:xfrm>
          <a:prstGeom prst="rect">
            <a:avLst/>
          </a:prstGeom>
          <a:noFill/>
        </p:spPr>
        <p:txBody>
          <a:bodyPr wrap="none" rtlCol="0">
            <a:spAutoFit/>
          </a:bodyPr>
          <a:lstStyle/>
          <a:p>
            <a:r>
              <a:rPr lang="en-US" altLang="zh-TW" dirty="0" smtClean="0"/>
              <a:t>8</a:t>
            </a:r>
            <a:endParaRPr lang="zh-TW" altLang="en-US" dirty="0"/>
          </a:p>
        </p:txBody>
      </p:sp>
      <p:cxnSp>
        <p:nvCxnSpPr>
          <p:cNvPr id="24" name="直線接點 23"/>
          <p:cNvCxnSpPr/>
          <p:nvPr/>
        </p:nvCxnSpPr>
        <p:spPr bwMode="auto">
          <a:xfrm>
            <a:off x="2049911" y="1771720"/>
            <a:ext cx="2012641" cy="1749124"/>
          </a:xfrm>
          <a:prstGeom prst="line">
            <a:avLst/>
          </a:prstGeom>
          <a:solidFill>
            <a:schemeClr val="accent1"/>
          </a:solidFill>
          <a:ln w="28575" cap="flat" cmpd="sng" algn="ctr">
            <a:solidFill>
              <a:schemeClr val="bg1">
                <a:lumMod val="75000"/>
              </a:schemeClr>
            </a:solidFill>
            <a:prstDash val="solid"/>
            <a:miter lim="800000"/>
            <a:headEnd type="none" w="med" len="med"/>
            <a:tailEnd type="none" w="med" len="med"/>
          </a:ln>
          <a:effectLst/>
        </p:spPr>
      </p:cxnSp>
      <p:sp>
        <p:nvSpPr>
          <p:cNvPr id="25" name="文字方塊 24"/>
          <p:cNvSpPr txBox="1"/>
          <p:nvPr/>
        </p:nvSpPr>
        <p:spPr>
          <a:xfrm>
            <a:off x="2717568" y="2484431"/>
            <a:ext cx="352982" cy="461665"/>
          </a:xfrm>
          <a:prstGeom prst="rect">
            <a:avLst/>
          </a:prstGeom>
          <a:noFill/>
        </p:spPr>
        <p:txBody>
          <a:bodyPr wrap="none" rtlCol="0">
            <a:spAutoFit/>
          </a:bodyPr>
          <a:lstStyle/>
          <a:p>
            <a:r>
              <a:rPr lang="en-US" altLang="zh-TW" dirty="0" smtClean="0">
                <a:solidFill>
                  <a:schemeClr val="bg1">
                    <a:lumMod val="75000"/>
                  </a:schemeClr>
                </a:solidFill>
              </a:rPr>
              <a:t>5</a:t>
            </a:r>
            <a:endParaRPr lang="zh-TW" altLang="en-US" dirty="0">
              <a:solidFill>
                <a:schemeClr val="bg1">
                  <a:lumMod val="75000"/>
                </a:schemeClr>
              </a:solidFill>
            </a:endParaRPr>
          </a:p>
        </p:txBody>
      </p:sp>
      <p:cxnSp>
        <p:nvCxnSpPr>
          <p:cNvPr id="26" name="直線接點 25"/>
          <p:cNvCxnSpPr/>
          <p:nvPr/>
        </p:nvCxnSpPr>
        <p:spPr bwMode="auto">
          <a:xfrm flipH="1">
            <a:off x="1216427" y="1771720"/>
            <a:ext cx="477062" cy="1826653"/>
          </a:xfrm>
          <a:prstGeom prst="line">
            <a:avLst/>
          </a:prstGeom>
          <a:solidFill>
            <a:schemeClr val="accent1"/>
          </a:solidFill>
          <a:ln w="28575" cap="flat" cmpd="sng" algn="ctr">
            <a:solidFill>
              <a:schemeClr val="bg1">
                <a:lumMod val="75000"/>
              </a:schemeClr>
            </a:solidFill>
            <a:prstDash val="solid"/>
            <a:miter lim="800000"/>
            <a:headEnd type="none" w="med" len="med"/>
            <a:tailEnd type="none" w="med" len="med"/>
          </a:ln>
          <a:effectLst/>
        </p:spPr>
      </p:cxnSp>
      <p:sp>
        <p:nvSpPr>
          <p:cNvPr id="29" name="文字方塊 28"/>
          <p:cNvSpPr txBox="1"/>
          <p:nvPr/>
        </p:nvSpPr>
        <p:spPr>
          <a:xfrm>
            <a:off x="976034" y="2415449"/>
            <a:ext cx="521297" cy="461665"/>
          </a:xfrm>
          <a:prstGeom prst="rect">
            <a:avLst/>
          </a:prstGeom>
          <a:noFill/>
        </p:spPr>
        <p:txBody>
          <a:bodyPr wrap="none" rtlCol="0">
            <a:spAutoFit/>
          </a:bodyPr>
          <a:lstStyle/>
          <a:p>
            <a:r>
              <a:rPr lang="en-US" altLang="zh-TW" dirty="0" smtClean="0">
                <a:solidFill>
                  <a:schemeClr val="bg1">
                    <a:lumMod val="75000"/>
                  </a:schemeClr>
                </a:solidFill>
              </a:rPr>
              <a:t>10</a:t>
            </a:r>
            <a:endParaRPr lang="zh-TW" altLang="en-US" dirty="0">
              <a:solidFill>
                <a:schemeClr val="bg1">
                  <a:lumMod val="75000"/>
                </a:schemeClr>
              </a:solidFill>
            </a:endParaRPr>
          </a:p>
        </p:txBody>
      </p:sp>
    </p:spTree>
    <p:extLst>
      <p:ext uri="{BB962C8B-B14F-4D97-AF65-F5344CB8AC3E}">
        <p14:creationId xmlns:p14="http://schemas.microsoft.com/office/powerpoint/2010/main" val="46404321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type="body" idx="1"/>
          </p:nvPr>
        </p:nvSpPr>
        <p:spPr>
          <a:xfrm>
            <a:off x="381000" y="685801"/>
            <a:ext cx="8077200" cy="438944"/>
          </a:xfrm>
        </p:spPr>
        <p:txBody>
          <a:bodyPr/>
          <a:lstStyle/>
          <a:p>
            <a:pPr eaLnBrk="1" hangingPunct="1">
              <a:lnSpc>
                <a:spcPct val="90000"/>
              </a:lnSpc>
            </a:pPr>
            <a:r>
              <a:rPr lang="zh-TW" altLang="en-US" sz="2400" b="1" dirty="0" smtClean="0">
                <a:solidFill>
                  <a:srgbClr val="3BA943"/>
                </a:solidFill>
                <a:latin typeface="Times New Roman" panose="02020603050405020304" pitchFamily="18" charset="0"/>
              </a:rPr>
              <a:t>解法範例：</a:t>
            </a:r>
            <a:endParaRPr lang="en-US" altLang="zh-TW" sz="2400" b="1" dirty="0" smtClean="0">
              <a:solidFill>
                <a:srgbClr val="3BA943"/>
              </a:solidFill>
              <a:latin typeface="Times New Roman" panose="02020603050405020304" pitchFamily="18" charset="0"/>
            </a:endParaRPr>
          </a:p>
          <a:p>
            <a:pPr marL="0" indent="0" eaLnBrk="1" hangingPunct="1">
              <a:lnSpc>
                <a:spcPct val="90000"/>
              </a:lnSpc>
              <a:buNone/>
            </a:pPr>
            <a:r>
              <a:rPr lang="en-US" altLang="zh-TW" sz="2400" b="1" dirty="0">
                <a:solidFill>
                  <a:srgbClr val="3BA943"/>
                </a:solidFill>
                <a:latin typeface="Times New Roman" panose="02020603050405020304" pitchFamily="18" charset="0"/>
              </a:rPr>
              <a:t>	</a:t>
            </a:r>
            <a:endParaRPr lang="en-US" altLang="zh-TW" sz="2000" dirty="0">
              <a:latin typeface="Times New Roman" panose="02020603050405020304" pitchFamily="18" charset="0"/>
              <a:sym typeface="Wingdings" panose="05000000000000000000" pitchFamily="2" charset="2"/>
            </a:endParaRPr>
          </a:p>
        </p:txBody>
      </p:sp>
      <p:sp>
        <p:nvSpPr>
          <p:cNvPr id="3" name="橢圓 2"/>
          <p:cNvSpPr/>
          <p:nvPr/>
        </p:nvSpPr>
        <p:spPr bwMode="auto">
          <a:xfrm>
            <a:off x="1619672" y="1340768"/>
            <a:ext cx="504056" cy="504892"/>
          </a:xfrm>
          <a:prstGeom prst="ellipse">
            <a:avLst/>
          </a:prstGeom>
          <a:noFill/>
          <a:ln w="19050"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n-US" altLang="zh-TW" sz="2000" b="0" i="0" u="none" strike="noStrike" cap="none" normalizeH="0" baseline="0" dirty="0" smtClean="0">
                <a:ln>
                  <a:noFill/>
                </a:ln>
                <a:solidFill>
                  <a:schemeClr val="tx1"/>
                </a:solidFill>
                <a:effectLst/>
                <a:latin typeface="Tahoma" pitchFamily="34" charset="0"/>
                <a:ea typeface="新細明體" pitchFamily="18" charset="-120"/>
              </a:rPr>
              <a:t>A</a:t>
            </a:r>
            <a:endParaRPr kumimoji="1" lang="zh-TW" altLang="en-US" sz="2000" b="0" i="0" u="none" strike="noStrike" cap="none" normalizeH="0" baseline="0" dirty="0" smtClean="0">
              <a:ln>
                <a:noFill/>
              </a:ln>
              <a:solidFill>
                <a:schemeClr val="tx1"/>
              </a:solidFill>
              <a:effectLst/>
              <a:latin typeface="Tahoma" pitchFamily="34" charset="0"/>
              <a:ea typeface="新細明體" pitchFamily="18" charset="-120"/>
            </a:endParaRPr>
          </a:p>
        </p:txBody>
      </p:sp>
      <p:sp>
        <p:nvSpPr>
          <p:cNvPr id="4" name="橢圓 3"/>
          <p:cNvSpPr/>
          <p:nvPr/>
        </p:nvSpPr>
        <p:spPr bwMode="auto">
          <a:xfrm>
            <a:off x="3182245" y="1434909"/>
            <a:ext cx="504056" cy="504892"/>
          </a:xfrm>
          <a:prstGeom prst="ellipse">
            <a:avLst/>
          </a:prstGeom>
          <a:noFill/>
          <a:ln w="19050"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zh-TW" sz="2000" dirty="0"/>
              <a:t>B</a:t>
            </a:r>
            <a:endParaRPr kumimoji="1" lang="zh-TW" altLang="en-US" sz="2000" b="0" i="0" u="none" strike="noStrike" cap="none" normalizeH="0" baseline="0" dirty="0" smtClean="0">
              <a:ln>
                <a:noFill/>
              </a:ln>
              <a:solidFill>
                <a:schemeClr val="tx1"/>
              </a:solidFill>
              <a:effectLst/>
            </a:endParaRPr>
          </a:p>
        </p:txBody>
      </p:sp>
      <p:sp>
        <p:nvSpPr>
          <p:cNvPr id="5" name="橢圓 4"/>
          <p:cNvSpPr/>
          <p:nvPr/>
        </p:nvSpPr>
        <p:spPr bwMode="auto">
          <a:xfrm>
            <a:off x="3938329" y="2184674"/>
            <a:ext cx="504056" cy="504892"/>
          </a:xfrm>
          <a:prstGeom prst="ellipse">
            <a:avLst/>
          </a:prstGeom>
          <a:noFill/>
          <a:ln w="19050"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zh-TW" sz="2000" dirty="0"/>
              <a:t>D</a:t>
            </a:r>
            <a:endParaRPr kumimoji="1" lang="zh-TW" altLang="en-US" sz="2000" b="0" i="0" u="none" strike="noStrike" cap="none" normalizeH="0" baseline="0" dirty="0" smtClean="0">
              <a:ln>
                <a:noFill/>
              </a:ln>
              <a:solidFill>
                <a:schemeClr val="tx1"/>
              </a:solidFill>
              <a:effectLst/>
            </a:endParaRPr>
          </a:p>
        </p:txBody>
      </p:sp>
      <p:sp>
        <p:nvSpPr>
          <p:cNvPr id="6" name="橢圓 5"/>
          <p:cNvSpPr/>
          <p:nvPr/>
        </p:nvSpPr>
        <p:spPr bwMode="auto">
          <a:xfrm>
            <a:off x="3988735" y="3446905"/>
            <a:ext cx="504056" cy="504892"/>
          </a:xfrm>
          <a:prstGeom prst="ellipse">
            <a:avLst/>
          </a:prstGeom>
          <a:noFill/>
          <a:ln w="19050"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zh-TW" sz="2000" dirty="0" smtClean="0"/>
              <a:t>F</a:t>
            </a:r>
            <a:endParaRPr kumimoji="1" lang="zh-TW" altLang="en-US" sz="2000" b="0" i="0" u="none" strike="noStrike" cap="none" normalizeH="0" baseline="0" dirty="0" smtClean="0">
              <a:ln>
                <a:noFill/>
              </a:ln>
              <a:solidFill>
                <a:schemeClr val="tx1"/>
              </a:solidFill>
              <a:effectLst/>
            </a:endParaRPr>
          </a:p>
        </p:txBody>
      </p:sp>
      <p:sp>
        <p:nvSpPr>
          <p:cNvPr id="7" name="橢圓 6"/>
          <p:cNvSpPr/>
          <p:nvPr/>
        </p:nvSpPr>
        <p:spPr bwMode="auto">
          <a:xfrm>
            <a:off x="964399" y="3598373"/>
            <a:ext cx="504056" cy="504892"/>
          </a:xfrm>
          <a:prstGeom prst="ellipse">
            <a:avLst/>
          </a:prstGeom>
          <a:noFill/>
          <a:ln w="19050"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zh-TW" sz="2000" dirty="0"/>
              <a:t>C</a:t>
            </a:r>
            <a:endParaRPr kumimoji="1" lang="zh-TW" altLang="en-US" sz="2000" b="0" i="0" u="none" strike="noStrike" cap="none" normalizeH="0" baseline="0" dirty="0" smtClean="0">
              <a:ln>
                <a:noFill/>
              </a:ln>
              <a:solidFill>
                <a:schemeClr val="tx1"/>
              </a:solidFill>
              <a:effectLst/>
            </a:endParaRPr>
          </a:p>
        </p:txBody>
      </p:sp>
      <p:sp>
        <p:nvSpPr>
          <p:cNvPr id="8" name="橢圓 7"/>
          <p:cNvSpPr/>
          <p:nvPr/>
        </p:nvSpPr>
        <p:spPr bwMode="auto">
          <a:xfrm>
            <a:off x="2577378" y="4153755"/>
            <a:ext cx="504056" cy="504892"/>
          </a:xfrm>
          <a:prstGeom prst="ellipse">
            <a:avLst/>
          </a:prstGeom>
          <a:noFill/>
          <a:ln w="19050"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zh-TW" sz="2000" dirty="0"/>
              <a:t>E</a:t>
            </a:r>
            <a:endParaRPr kumimoji="1" lang="zh-TW" altLang="en-US" sz="2000" b="0" i="0" u="none" strike="noStrike" cap="none" normalizeH="0" baseline="0" dirty="0" smtClean="0">
              <a:ln>
                <a:noFill/>
              </a:ln>
              <a:solidFill>
                <a:schemeClr val="tx1"/>
              </a:solidFill>
              <a:effectLst/>
            </a:endParaRPr>
          </a:p>
        </p:txBody>
      </p:sp>
      <p:cxnSp>
        <p:nvCxnSpPr>
          <p:cNvPr id="44" name="直線接點 43"/>
          <p:cNvCxnSpPr/>
          <p:nvPr/>
        </p:nvCxnSpPr>
        <p:spPr bwMode="auto">
          <a:xfrm>
            <a:off x="2123728" y="1593214"/>
            <a:ext cx="1058517" cy="94141"/>
          </a:xfrm>
          <a:prstGeom prst="line">
            <a:avLst/>
          </a:prstGeom>
          <a:solidFill>
            <a:schemeClr val="accent1"/>
          </a:solidFill>
          <a:ln w="28575" cap="flat" cmpd="sng" algn="ctr">
            <a:solidFill>
              <a:schemeClr val="tx1"/>
            </a:solidFill>
            <a:prstDash val="solid"/>
            <a:miter lim="800000"/>
            <a:headEnd type="none" w="med" len="med"/>
            <a:tailEnd type="none" w="med" len="med"/>
          </a:ln>
          <a:effectLst/>
        </p:spPr>
      </p:cxnSp>
      <p:sp>
        <p:nvSpPr>
          <p:cNvPr id="45" name="文字方塊 44"/>
          <p:cNvSpPr txBox="1"/>
          <p:nvPr/>
        </p:nvSpPr>
        <p:spPr>
          <a:xfrm>
            <a:off x="2476495" y="1151333"/>
            <a:ext cx="352982" cy="461665"/>
          </a:xfrm>
          <a:prstGeom prst="rect">
            <a:avLst/>
          </a:prstGeom>
          <a:noFill/>
        </p:spPr>
        <p:txBody>
          <a:bodyPr wrap="none" rtlCol="0">
            <a:spAutoFit/>
          </a:bodyPr>
          <a:lstStyle/>
          <a:p>
            <a:r>
              <a:rPr lang="en-US" altLang="zh-TW" dirty="0"/>
              <a:t>2</a:t>
            </a:r>
            <a:endParaRPr lang="zh-TW" altLang="en-US" dirty="0"/>
          </a:p>
        </p:txBody>
      </p:sp>
      <p:cxnSp>
        <p:nvCxnSpPr>
          <p:cNvPr id="41" name="直線接點 40"/>
          <p:cNvCxnSpPr/>
          <p:nvPr/>
        </p:nvCxnSpPr>
        <p:spPr bwMode="auto">
          <a:xfrm>
            <a:off x="3612484" y="1865862"/>
            <a:ext cx="399662" cy="392751"/>
          </a:xfrm>
          <a:prstGeom prst="line">
            <a:avLst/>
          </a:prstGeom>
          <a:solidFill>
            <a:schemeClr val="accent1"/>
          </a:solidFill>
          <a:ln w="28575" cap="flat" cmpd="sng" algn="ctr">
            <a:solidFill>
              <a:schemeClr val="tx1"/>
            </a:solidFill>
            <a:prstDash val="solid"/>
            <a:miter lim="800000"/>
            <a:headEnd type="none" w="med" len="med"/>
            <a:tailEnd type="none" w="med" len="med"/>
          </a:ln>
          <a:effectLst/>
        </p:spPr>
      </p:cxnSp>
      <p:sp>
        <p:nvSpPr>
          <p:cNvPr id="42" name="文字方塊 41"/>
          <p:cNvSpPr txBox="1"/>
          <p:nvPr/>
        </p:nvSpPr>
        <p:spPr>
          <a:xfrm>
            <a:off x="3781295" y="1730271"/>
            <a:ext cx="247087" cy="323702"/>
          </a:xfrm>
          <a:prstGeom prst="rect">
            <a:avLst/>
          </a:prstGeom>
          <a:noFill/>
        </p:spPr>
        <p:txBody>
          <a:bodyPr wrap="none" rtlCol="0">
            <a:spAutoFit/>
          </a:bodyPr>
          <a:lstStyle/>
          <a:p>
            <a:r>
              <a:rPr lang="en-US" altLang="zh-TW" dirty="0"/>
              <a:t>3</a:t>
            </a:r>
            <a:endParaRPr lang="zh-TW" altLang="en-US" dirty="0"/>
          </a:p>
        </p:txBody>
      </p:sp>
      <p:cxnSp>
        <p:nvCxnSpPr>
          <p:cNvPr id="38" name="直線接點 37"/>
          <p:cNvCxnSpPr/>
          <p:nvPr/>
        </p:nvCxnSpPr>
        <p:spPr bwMode="auto">
          <a:xfrm>
            <a:off x="4190357" y="2689566"/>
            <a:ext cx="50406" cy="757339"/>
          </a:xfrm>
          <a:prstGeom prst="line">
            <a:avLst/>
          </a:prstGeom>
          <a:solidFill>
            <a:schemeClr val="accent1"/>
          </a:solidFill>
          <a:ln w="28575" cap="flat" cmpd="sng" algn="ctr">
            <a:solidFill>
              <a:schemeClr val="tx1"/>
            </a:solidFill>
            <a:prstDash val="solid"/>
            <a:miter lim="800000"/>
            <a:headEnd type="none" w="med" len="med"/>
            <a:tailEnd type="none" w="med" len="med"/>
          </a:ln>
          <a:effectLst/>
        </p:spPr>
      </p:cxnSp>
      <p:sp>
        <p:nvSpPr>
          <p:cNvPr id="39" name="文字方塊 38"/>
          <p:cNvSpPr txBox="1"/>
          <p:nvPr/>
        </p:nvSpPr>
        <p:spPr>
          <a:xfrm>
            <a:off x="4231382" y="2879860"/>
            <a:ext cx="247087" cy="323702"/>
          </a:xfrm>
          <a:prstGeom prst="rect">
            <a:avLst/>
          </a:prstGeom>
          <a:noFill/>
        </p:spPr>
        <p:txBody>
          <a:bodyPr wrap="none" rtlCol="0">
            <a:spAutoFit/>
          </a:bodyPr>
          <a:lstStyle/>
          <a:p>
            <a:r>
              <a:rPr lang="en-US" altLang="zh-TW" dirty="0"/>
              <a:t>4</a:t>
            </a:r>
            <a:endParaRPr lang="zh-TW" altLang="en-US" dirty="0"/>
          </a:p>
        </p:txBody>
      </p:sp>
      <p:cxnSp>
        <p:nvCxnSpPr>
          <p:cNvPr id="30" name="直線接點 29"/>
          <p:cNvCxnSpPr/>
          <p:nvPr/>
        </p:nvCxnSpPr>
        <p:spPr bwMode="auto">
          <a:xfrm>
            <a:off x="1394638" y="4029326"/>
            <a:ext cx="1182740" cy="376875"/>
          </a:xfrm>
          <a:prstGeom prst="line">
            <a:avLst/>
          </a:prstGeom>
          <a:solidFill>
            <a:schemeClr val="accent1"/>
          </a:solidFill>
          <a:ln w="28575" cap="flat" cmpd="sng" algn="ctr">
            <a:solidFill>
              <a:schemeClr val="tx1"/>
            </a:solidFill>
            <a:prstDash val="solid"/>
            <a:miter lim="800000"/>
            <a:headEnd type="none" w="med" len="med"/>
            <a:tailEnd type="none" w="med" len="med"/>
          </a:ln>
          <a:effectLst/>
        </p:spPr>
      </p:cxnSp>
      <p:sp>
        <p:nvSpPr>
          <p:cNvPr id="31" name="文字方塊 30"/>
          <p:cNvSpPr txBox="1"/>
          <p:nvPr/>
        </p:nvSpPr>
        <p:spPr>
          <a:xfrm>
            <a:off x="1826235" y="4208722"/>
            <a:ext cx="247087" cy="323702"/>
          </a:xfrm>
          <a:prstGeom prst="rect">
            <a:avLst/>
          </a:prstGeom>
          <a:noFill/>
        </p:spPr>
        <p:txBody>
          <a:bodyPr wrap="none" rtlCol="0">
            <a:spAutoFit/>
          </a:bodyPr>
          <a:lstStyle/>
          <a:p>
            <a:r>
              <a:rPr lang="en-US" altLang="zh-TW" dirty="0"/>
              <a:t>6</a:t>
            </a:r>
            <a:endParaRPr lang="zh-TW" altLang="en-US" dirty="0"/>
          </a:p>
        </p:txBody>
      </p:sp>
      <p:cxnSp>
        <p:nvCxnSpPr>
          <p:cNvPr id="27" name="直線接點 26"/>
          <p:cNvCxnSpPr/>
          <p:nvPr/>
        </p:nvCxnSpPr>
        <p:spPr bwMode="auto">
          <a:xfrm flipV="1">
            <a:off x="3081434" y="3877858"/>
            <a:ext cx="981118" cy="528343"/>
          </a:xfrm>
          <a:prstGeom prst="line">
            <a:avLst/>
          </a:prstGeom>
          <a:solidFill>
            <a:schemeClr val="accent1"/>
          </a:solidFill>
          <a:ln w="28575" cap="flat" cmpd="sng" algn="ctr">
            <a:solidFill>
              <a:schemeClr val="tx1"/>
            </a:solidFill>
            <a:prstDash val="solid"/>
            <a:miter lim="800000"/>
            <a:headEnd type="none" w="med" len="med"/>
            <a:tailEnd type="none" w="med" len="med"/>
          </a:ln>
          <a:effectLst/>
        </p:spPr>
      </p:cxnSp>
      <p:sp>
        <p:nvSpPr>
          <p:cNvPr id="28" name="文字方塊 27"/>
          <p:cNvSpPr txBox="1"/>
          <p:nvPr/>
        </p:nvSpPr>
        <p:spPr>
          <a:xfrm>
            <a:off x="3571993" y="4103265"/>
            <a:ext cx="352982" cy="461665"/>
          </a:xfrm>
          <a:prstGeom prst="rect">
            <a:avLst/>
          </a:prstGeom>
          <a:noFill/>
        </p:spPr>
        <p:txBody>
          <a:bodyPr wrap="none" rtlCol="0">
            <a:spAutoFit/>
          </a:bodyPr>
          <a:lstStyle/>
          <a:p>
            <a:r>
              <a:rPr lang="en-US" altLang="zh-TW" dirty="0" smtClean="0"/>
              <a:t>8</a:t>
            </a:r>
            <a:endParaRPr lang="zh-TW" altLang="en-US" dirty="0"/>
          </a:p>
        </p:txBody>
      </p:sp>
      <p:cxnSp>
        <p:nvCxnSpPr>
          <p:cNvPr id="24" name="直線接點 23"/>
          <p:cNvCxnSpPr/>
          <p:nvPr/>
        </p:nvCxnSpPr>
        <p:spPr bwMode="auto">
          <a:xfrm>
            <a:off x="2049911" y="1771720"/>
            <a:ext cx="2012641" cy="1749124"/>
          </a:xfrm>
          <a:prstGeom prst="line">
            <a:avLst/>
          </a:prstGeom>
          <a:solidFill>
            <a:schemeClr val="accent1"/>
          </a:solidFill>
          <a:ln w="28575" cap="flat" cmpd="sng" algn="ctr">
            <a:solidFill>
              <a:schemeClr val="bg1">
                <a:lumMod val="75000"/>
              </a:schemeClr>
            </a:solidFill>
            <a:prstDash val="solid"/>
            <a:miter lim="800000"/>
            <a:headEnd type="none" w="med" len="med"/>
            <a:tailEnd type="none" w="med" len="med"/>
          </a:ln>
          <a:effectLst/>
        </p:spPr>
      </p:cxnSp>
      <p:sp>
        <p:nvSpPr>
          <p:cNvPr id="25" name="文字方塊 24"/>
          <p:cNvSpPr txBox="1"/>
          <p:nvPr/>
        </p:nvSpPr>
        <p:spPr>
          <a:xfrm>
            <a:off x="2717568" y="2484431"/>
            <a:ext cx="352982" cy="461665"/>
          </a:xfrm>
          <a:prstGeom prst="rect">
            <a:avLst/>
          </a:prstGeom>
          <a:noFill/>
        </p:spPr>
        <p:txBody>
          <a:bodyPr wrap="none" rtlCol="0">
            <a:spAutoFit/>
          </a:bodyPr>
          <a:lstStyle/>
          <a:p>
            <a:r>
              <a:rPr lang="en-US" altLang="zh-TW" dirty="0" smtClean="0">
                <a:solidFill>
                  <a:schemeClr val="bg1">
                    <a:lumMod val="75000"/>
                  </a:schemeClr>
                </a:solidFill>
              </a:rPr>
              <a:t>5</a:t>
            </a:r>
            <a:endParaRPr lang="zh-TW" altLang="en-US" dirty="0">
              <a:solidFill>
                <a:schemeClr val="bg1">
                  <a:lumMod val="75000"/>
                </a:schemeClr>
              </a:solidFill>
            </a:endParaRPr>
          </a:p>
        </p:txBody>
      </p:sp>
      <p:cxnSp>
        <p:nvCxnSpPr>
          <p:cNvPr id="26" name="直線接點 25"/>
          <p:cNvCxnSpPr/>
          <p:nvPr/>
        </p:nvCxnSpPr>
        <p:spPr bwMode="auto">
          <a:xfrm flipH="1">
            <a:off x="1216427" y="1771720"/>
            <a:ext cx="477062" cy="1826653"/>
          </a:xfrm>
          <a:prstGeom prst="line">
            <a:avLst/>
          </a:prstGeom>
          <a:solidFill>
            <a:schemeClr val="accent1"/>
          </a:solidFill>
          <a:ln w="28575" cap="flat" cmpd="sng" algn="ctr">
            <a:solidFill>
              <a:schemeClr val="bg1">
                <a:lumMod val="75000"/>
              </a:schemeClr>
            </a:solidFill>
            <a:prstDash val="solid"/>
            <a:miter lim="800000"/>
            <a:headEnd type="none" w="med" len="med"/>
            <a:tailEnd type="none" w="med" len="med"/>
          </a:ln>
          <a:effectLst/>
        </p:spPr>
      </p:cxnSp>
      <p:sp>
        <p:nvSpPr>
          <p:cNvPr id="29" name="文字方塊 28"/>
          <p:cNvSpPr txBox="1"/>
          <p:nvPr/>
        </p:nvSpPr>
        <p:spPr>
          <a:xfrm>
            <a:off x="976034" y="2415449"/>
            <a:ext cx="521297" cy="461665"/>
          </a:xfrm>
          <a:prstGeom prst="rect">
            <a:avLst/>
          </a:prstGeom>
          <a:noFill/>
        </p:spPr>
        <p:txBody>
          <a:bodyPr wrap="none" rtlCol="0">
            <a:spAutoFit/>
          </a:bodyPr>
          <a:lstStyle/>
          <a:p>
            <a:r>
              <a:rPr lang="en-US" altLang="zh-TW" dirty="0" smtClean="0">
                <a:solidFill>
                  <a:schemeClr val="bg1">
                    <a:lumMod val="75000"/>
                  </a:schemeClr>
                </a:solidFill>
              </a:rPr>
              <a:t>10</a:t>
            </a:r>
            <a:endParaRPr lang="zh-TW" altLang="en-US" dirty="0">
              <a:solidFill>
                <a:schemeClr val="bg1">
                  <a:lumMod val="75000"/>
                </a:schemeClr>
              </a:solidFill>
            </a:endParaRPr>
          </a:p>
        </p:txBody>
      </p:sp>
      <p:grpSp>
        <p:nvGrpSpPr>
          <p:cNvPr id="23" name="群組 22"/>
          <p:cNvGrpSpPr/>
          <p:nvPr/>
        </p:nvGrpSpPr>
        <p:grpSpPr>
          <a:xfrm>
            <a:off x="6040146" y="453772"/>
            <a:ext cx="2789842" cy="707763"/>
            <a:chOff x="6021125" y="453772"/>
            <a:chExt cx="2789842" cy="707763"/>
          </a:xfrm>
        </p:grpSpPr>
        <p:sp>
          <p:nvSpPr>
            <p:cNvPr id="32" name="橢圓 31"/>
            <p:cNvSpPr/>
            <p:nvPr/>
          </p:nvSpPr>
          <p:spPr bwMode="auto">
            <a:xfrm>
              <a:off x="6021125" y="656643"/>
              <a:ext cx="504056" cy="504892"/>
            </a:xfrm>
            <a:prstGeom prst="ellipse">
              <a:avLst/>
            </a:prstGeom>
            <a:noFill/>
            <a:ln w="19050"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n-US" altLang="zh-TW" sz="2000" b="0" i="0" u="none" strike="noStrike" cap="none" normalizeH="0" baseline="0" dirty="0" smtClean="0">
                  <a:ln>
                    <a:noFill/>
                  </a:ln>
                  <a:solidFill>
                    <a:schemeClr val="tx1"/>
                  </a:solidFill>
                  <a:effectLst/>
                  <a:latin typeface="Tahoma" pitchFamily="34" charset="0"/>
                  <a:ea typeface="新細明體" pitchFamily="18" charset="-120"/>
                </a:rPr>
                <a:t>A</a:t>
              </a:r>
              <a:endParaRPr kumimoji="1" lang="zh-TW" altLang="en-US" sz="2000" b="0" i="0" u="none" strike="noStrike" cap="none" normalizeH="0" baseline="0" dirty="0" smtClean="0">
                <a:ln>
                  <a:noFill/>
                </a:ln>
                <a:solidFill>
                  <a:schemeClr val="tx1"/>
                </a:solidFill>
                <a:effectLst/>
                <a:latin typeface="Tahoma" pitchFamily="34" charset="0"/>
                <a:ea typeface="新細明體" pitchFamily="18" charset="-120"/>
              </a:endParaRPr>
            </a:p>
          </p:txBody>
        </p:sp>
        <p:sp>
          <p:nvSpPr>
            <p:cNvPr id="33" name="橢圓 32"/>
            <p:cNvSpPr/>
            <p:nvPr/>
          </p:nvSpPr>
          <p:spPr bwMode="auto">
            <a:xfrm>
              <a:off x="8306911" y="656643"/>
              <a:ext cx="504056" cy="504892"/>
            </a:xfrm>
            <a:prstGeom prst="ellipse">
              <a:avLst/>
            </a:prstGeom>
            <a:noFill/>
            <a:ln w="19050"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zh-TW" sz="2000" dirty="0"/>
                <a:t>B</a:t>
              </a:r>
              <a:endParaRPr kumimoji="1" lang="zh-TW" altLang="en-US" sz="2000" b="0" i="0" u="none" strike="noStrike" cap="none" normalizeH="0" baseline="0" dirty="0" smtClean="0">
                <a:ln>
                  <a:noFill/>
                </a:ln>
                <a:solidFill>
                  <a:schemeClr val="tx1"/>
                </a:solidFill>
                <a:effectLst/>
              </a:endParaRPr>
            </a:p>
          </p:txBody>
        </p:sp>
        <p:cxnSp>
          <p:nvCxnSpPr>
            <p:cNvPr id="34" name="直線接點 33"/>
            <p:cNvCxnSpPr>
              <a:stCxn id="32" idx="6"/>
              <a:endCxn id="33" idx="2"/>
            </p:cNvCxnSpPr>
            <p:nvPr/>
          </p:nvCxnSpPr>
          <p:spPr bwMode="auto">
            <a:xfrm>
              <a:off x="6525181" y="909089"/>
              <a:ext cx="1781730" cy="0"/>
            </a:xfrm>
            <a:prstGeom prst="line">
              <a:avLst/>
            </a:prstGeom>
            <a:solidFill>
              <a:schemeClr val="accent1"/>
            </a:solidFill>
            <a:ln w="28575" cap="flat" cmpd="sng" algn="ctr">
              <a:solidFill>
                <a:schemeClr val="tx1"/>
              </a:solidFill>
              <a:prstDash val="solid"/>
              <a:miter lim="800000"/>
              <a:headEnd type="none" w="med" len="med"/>
              <a:tailEnd type="none" w="med" len="med"/>
            </a:ln>
            <a:effectLst/>
          </p:spPr>
        </p:cxnSp>
        <p:sp>
          <p:nvSpPr>
            <p:cNvPr id="35" name="文字方塊 34"/>
            <p:cNvSpPr txBox="1"/>
            <p:nvPr/>
          </p:nvSpPr>
          <p:spPr>
            <a:xfrm>
              <a:off x="7239555" y="453772"/>
              <a:ext cx="352982" cy="461665"/>
            </a:xfrm>
            <a:prstGeom prst="rect">
              <a:avLst/>
            </a:prstGeom>
            <a:noFill/>
          </p:spPr>
          <p:txBody>
            <a:bodyPr wrap="none" rtlCol="0">
              <a:spAutoFit/>
            </a:bodyPr>
            <a:lstStyle/>
            <a:p>
              <a:r>
                <a:rPr lang="en-US" altLang="zh-TW" dirty="0"/>
                <a:t>2</a:t>
              </a:r>
              <a:endParaRPr lang="zh-TW" altLang="en-US" dirty="0"/>
            </a:p>
          </p:txBody>
        </p:sp>
      </p:grpSp>
      <p:grpSp>
        <p:nvGrpSpPr>
          <p:cNvPr id="36" name="群組 35"/>
          <p:cNvGrpSpPr/>
          <p:nvPr/>
        </p:nvGrpSpPr>
        <p:grpSpPr>
          <a:xfrm>
            <a:off x="6040146" y="1182595"/>
            <a:ext cx="2789842" cy="707763"/>
            <a:chOff x="6021125" y="453772"/>
            <a:chExt cx="2789842" cy="707763"/>
          </a:xfrm>
        </p:grpSpPr>
        <p:sp>
          <p:nvSpPr>
            <p:cNvPr id="37" name="橢圓 36"/>
            <p:cNvSpPr/>
            <p:nvPr/>
          </p:nvSpPr>
          <p:spPr bwMode="auto">
            <a:xfrm>
              <a:off x="6021125" y="656643"/>
              <a:ext cx="504056" cy="504892"/>
            </a:xfrm>
            <a:prstGeom prst="ellipse">
              <a:avLst/>
            </a:prstGeom>
            <a:noFill/>
            <a:ln w="19050"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zh-TW" sz="2000" dirty="0"/>
                <a:t>B</a:t>
              </a:r>
              <a:endParaRPr kumimoji="1" lang="zh-TW" altLang="en-US" sz="2000" b="0" i="0" u="none" strike="noStrike" cap="none" normalizeH="0" baseline="0" dirty="0" smtClean="0">
                <a:ln>
                  <a:noFill/>
                </a:ln>
                <a:solidFill>
                  <a:schemeClr val="tx1"/>
                </a:solidFill>
                <a:effectLst/>
                <a:latin typeface="Tahoma" pitchFamily="34" charset="0"/>
                <a:ea typeface="新細明體" pitchFamily="18" charset="-120"/>
              </a:endParaRPr>
            </a:p>
          </p:txBody>
        </p:sp>
        <p:sp>
          <p:nvSpPr>
            <p:cNvPr id="40" name="橢圓 39"/>
            <p:cNvSpPr/>
            <p:nvPr/>
          </p:nvSpPr>
          <p:spPr bwMode="auto">
            <a:xfrm>
              <a:off x="8306911" y="656643"/>
              <a:ext cx="504056" cy="504892"/>
            </a:xfrm>
            <a:prstGeom prst="ellipse">
              <a:avLst/>
            </a:prstGeom>
            <a:noFill/>
            <a:ln w="19050"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zh-TW" sz="2000" dirty="0" smtClean="0"/>
                <a:t>D</a:t>
              </a:r>
              <a:endParaRPr kumimoji="1" lang="zh-TW" altLang="en-US" sz="2000" b="0" i="0" u="none" strike="noStrike" cap="none" normalizeH="0" baseline="0" dirty="0" smtClean="0">
                <a:ln>
                  <a:noFill/>
                </a:ln>
                <a:solidFill>
                  <a:schemeClr val="tx1"/>
                </a:solidFill>
                <a:effectLst/>
              </a:endParaRPr>
            </a:p>
          </p:txBody>
        </p:sp>
        <p:cxnSp>
          <p:nvCxnSpPr>
            <p:cNvPr id="43" name="直線接點 42"/>
            <p:cNvCxnSpPr>
              <a:stCxn id="37" idx="6"/>
              <a:endCxn id="40" idx="2"/>
            </p:cNvCxnSpPr>
            <p:nvPr/>
          </p:nvCxnSpPr>
          <p:spPr bwMode="auto">
            <a:xfrm>
              <a:off x="6525181" y="909089"/>
              <a:ext cx="1781730" cy="0"/>
            </a:xfrm>
            <a:prstGeom prst="line">
              <a:avLst/>
            </a:prstGeom>
            <a:solidFill>
              <a:schemeClr val="accent1"/>
            </a:solidFill>
            <a:ln w="28575" cap="flat" cmpd="sng" algn="ctr">
              <a:solidFill>
                <a:schemeClr val="tx1"/>
              </a:solidFill>
              <a:prstDash val="solid"/>
              <a:miter lim="800000"/>
              <a:headEnd type="none" w="med" len="med"/>
              <a:tailEnd type="none" w="med" len="med"/>
            </a:ln>
            <a:effectLst/>
          </p:spPr>
        </p:cxnSp>
        <p:sp>
          <p:nvSpPr>
            <p:cNvPr id="46" name="文字方塊 45"/>
            <p:cNvSpPr txBox="1"/>
            <p:nvPr/>
          </p:nvSpPr>
          <p:spPr>
            <a:xfrm>
              <a:off x="7239555" y="453772"/>
              <a:ext cx="352982" cy="461665"/>
            </a:xfrm>
            <a:prstGeom prst="rect">
              <a:avLst/>
            </a:prstGeom>
            <a:noFill/>
          </p:spPr>
          <p:txBody>
            <a:bodyPr wrap="none" rtlCol="0">
              <a:spAutoFit/>
            </a:bodyPr>
            <a:lstStyle/>
            <a:p>
              <a:r>
                <a:rPr lang="en-US" altLang="zh-TW" dirty="0"/>
                <a:t>3</a:t>
              </a:r>
              <a:endParaRPr lang="zh-TW" altLang="en-US" dirty="0"/>
            </a:p>
          </p:txBody>
        </p:sp>
      </p:grpSp>
      <p:grpSp>
        <p:nvGrpSpPr>
          <p:cNvPr id="47" name="群組 46"/>
          <p:cNvGrpSpPr/>
          <p:nvPr/>
        </p:nvGrpSpPr>
        <p:grpSpPr>
          <a:xfrm>
            <a:off x="6040146" y="1911418"/>
            <a:ext cx="2789842" cy="707763"/>
            <a:chOff x="6021125" y="453772"/>
            <a:chExt cx="2789842" cy="707763"/>
          </a:xfrm>
        </p:grpSpPr>
        <p:sp>
          <p:nvSpPr>
            <p:cNvPr id="48" name="橢圓 47"/>
            <p:cNvSpPr/>
            <p:nvPr/>
          </p:nvSpPr>
          <p:spPr bwMode="auto">
            <a:xfrm>
              <a:off x="6021125" y="656643"/>
              <a:ext cx="504056" cy="504892"/>
            </a:xfrm>
            <a:prstGeom prst="ellipse">
              <a:avLst/>
            </a:prstGeom>
            <a:noFill/>
            <a:ln w="19050"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zh-TW" sz="2000" dirty="0"/>
                <a:t>D</a:t>
              </a:r>
              <a:endParaRPr kumimoji="1" lang="zh-TW" altLang="en-US" sz="2000" b="0" i="0" u="none" strike="noStrike" cap="none" normalizeH="0" baseline="0" dirty="0" smtClean="0">
                <a:ln>
                  <a:noFill/>
                </a:ln>
                <a:solidFill>
                  <a:schemeClr val="tx1"/>
                </a:solidFill>
                <a:effectLst/>
                <a:latin typeface="Tahoma" pitchFamily="34" charset="0"/>
                <a:ea typeface="新細明體" pitchFamily="18" charset="-120"/>
              </a:endParaRPr>
            </a:p>
          </p:txBody>
        </p:sp>
        <p:sp>
          <p:nvSpPr>
            <p:cNvPr id="49" name="橢圓 48"/>
            <p:cNvSpPr/>
            <p:nvPr/>
          </p:nvSpPr>
          <p:spPr bwMode="auto">
            <a:xfrm>
              <a:off x="8306911" y="656643"/>
              <a:ext cx="504056" cy="504892"/>
            </a:xfrm>
            <a:prstGeom prst="ellipse">
              <a:avLst/>
            </a:prstGeom>
            <a:noFill/>
            <a:ln w="19050"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zh-TW" sz="2000" dirty="0" smtClean="0"/>
                <a:t>F</a:t>
              </a:r>
              <a:endParaRPr kumimoji="1" lang="zh-TW" altLang="en-US" sz="2000" b="0" i="0" u="none" strike="noStrike" cap="none" normalizeH="0" baseline="0" dirty="0" smtClean="0">
                <a:ln>
                  <a:noFill/>
                </a:ln>
                <a:solidFill>
                  <a:schemeClr val="tx1"/>
                </a:solidFill>
                <a:effectLst/>
              </a:endParaRPr>
            </a:p>
          </p:txBody>
        </p:sp>
        <p:cxnSp>
          <p:nvCxnSpPr>
            <p:cNvPr id="50" name="直線接點 49"/>
            <p:cNvCxnSpPr>
              <a:stCxn id="48" idx="6"/>
              <a:endCxn id="49" idx="2"/>
            </p:cNvCxnSpPr>
            <p:nvPr/>
          </p:nvCxnSpPr>
          <p:spPr bwMode="auto">
            <a:xfrm>
              <a:off x="6525181" y="909089"/>
              <a:ext cx="1781730" cy="0"/>
            </a:xfrm>
            <a:prstGeom prst="line">
              <a:avLst/>
            </a:prstGeom>
            <a:solidFill>
              <a:schemeClr val="accent1"/>
            </a:solidFill>
            <a:ln w="28575" cap="flat" cmpd="sng" algn="ctr">
              <a:solidFill>
                <a:schemeClr val="tx1"/>
              </a:solidFill>
              <a:prstDash val="solid"/>
              <a:miter lim="800000"/>
              <a:headEnd type="none" w="med" len="med"/>
              <a:tailEnd type="none" w="med" len="med"/>
            </a:ln>
            <a:effectLst/>
          </p:spPr>
        </p:cxnSp>
        <p:sp>
          <p:nvSpPr>
            <p:cNvPr id="51" name="文字方塊 50"/>
            <p:cNvSpPr txBox="1"/>
            <p:nvPr/>
          </p:nvSpPr>
          <p:spPr>
            <a:xfrm>
              <a:off x="7239555" y="453772"/>
              <a:ext cx="352982" cy="461665"/>
            </a:xfrm>
            <a:prstGeom prst="rect">
              <a:avLst/>
            </a:prstGeom>
            <a:noFill/>
          </p:spPr>
          <p:txBody>
            <a:bodyPr wrap="none" rtlCol="0">
              <a:spAutoFit/>
            </a:bodyPr>
            <a:lstStyle/>
            <a:p>
              <a:r>
                <a:rPr lang="en-US" altLang="zh-TW" dirty="0" smtClean="0"/>
                <a:t>4</a:t>
              </a:r>
              <a:endParaRPr lang="zh-TW" altLang="en-US" dirty="0"/>
            </a:p>
          </p:txBody>
        </p:sp>
      </p:grpSp>
      <p:grpSp>
        <p:nvGrpSpPr>
          <p:cNvPr id="52" name="群組 51"/>
          <p:cNvGrpSpPr/>
          <p:nvPr/>
        </p:nvGrpSpPr>
        <p:grpSpPr>
          <a:xfrm>
            <a:off x="6040146" y="2637554"/>
            <a:ext cx="2789842" cy="707763"/>
            <a:chOff x="6021125" y="453772"/>
            <a:chExt cx="2789842" cy="707763"/>
          </a:xfrm>
        </p:grpSpPr>
        <p:sp>
          <p:nvSpPr>
            <p:cNvPr id="53" name="橢圓 52"/>
            <p:cNvSpPr/>
            <p:nvPr/>
          </p:nvSpPr>
          <p:spPr bwMode="auto">
            <a:xfrm>
              <a:off x="6021125" y="656643"/>
              <a:ext cx="504056" cy="504892"/>
            </a:xfrm>
            <a:prstGeom prst="ellipse">
              <a:avLst/>
            </a:prstGeom>
            <a:noFill/>
            <a:ln w="19050"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zh-TW" sz="2000" dirty="0"/>
                <a:t>C</a:t>
              </a:r>
              <a:endParaRPr kumimoji="1" lang="zh-TW" altLang="en-US" sz="2000" b="0" i="0" u="none" strike="noStrike" cap="none" normalizeH="0" baseline="0" dirty="0" smtClean="0">
                <a:ln>
                  <a:noFill/>
                </a:ln>
                <a:solidFill>
                  <a:schemeClr val="tx1"/>
                </a:solidFill>
                <a:effectLst/>
                <a:latin typeface="Tahoma" pitchFamily="34" charset="0"/>
                <a:ea typeface="新細明體" pitchFamily="18" charset="-120"/>
              </a:endParaRPr>
            </a:p>
          </p:txBody>
        </p:sp>
        <p:sp>
          <p:nvSpPr>
            <p:cNvPr id="54" name="橢圓 53"/>
            <p:cNvSpPr/>
            <p:nvPr/>
          </p:nvSpPr>
          <p:spPr bwMode="auto">
            <a:xfrm>
              <a:off x="8306911" y="656643"/>
              <a:ext cx="504056" cy="504892"/>
            </a:xfrm>
            <a:prstGeom prst="ellipse">
              <a:avLst/>
            </a:prstGeom>
            <a:noFill/>
            <a:ln w="19050"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zh-TW" sz="2000" dirty="0" smtClean="0"/>
                <a:t>E</a:t>
              </a:r>
              <a:endParaRPr kumimoji="1" lang="zh-TW" altLang="en-US" sz="2000" b="0" i="0" u="none" strike="noStrike" cap="none" normalizeH="0" baseline="0" dirty="0" smtClean="0">
                <a:ln>
                  <a:noFill/>
                </a:ln>
                <a:solidFill>
                  <a:schemeClr val="tx1"/>
                </a:solidFill>
                <a:effectLst/>
              </a:endParaRPr>
            </a:p>
          </p:txBody>
        </p:sp>
        <p:cxnSp>
          <p:nvCxnSpPr>
            <p:cNvPr id="55" name="直線接點 54"/>
            <p:cNvCxnSpPr>
              <a:stCxn id="53" idx="6"/>
              <a:endCxn id="54" idx="2"/>
            </p:cNvCxnSpPr>
            <p:nvPr/>
          </p:nvCxnSpPr>
          <p:spPr bwMode="auto">
            <a:xfrm>
              <a:off x="6525181" y="909089"/>
              <a:ext cx="1781730" cy="0"/>
            </a:xfrm>
            <a:prstGeom prst="line">
              <a:avLst/>
            </a:prstGeom>
            <a:solidFill>
              <a:schemeClr val="accent1"/>
            </a:solidFill>
            <a:ln w="28575" cap="flat" cmpd="sng" algn="ctr">
              <a:solidFill>
                <a:schemeClr val="tx1"/>
              </a:solidFill>
              <a:prstDash val="solid"/>
              <a:miter lim="800000"/>
              <a:headEnd type="none" w="med" len="med"/>
              <a:tailEnd type="none" w="med" len="med"/>
            </a:ln>
            <a:effectLst/>
          </p:spPr>
        </p:cxnSp>
        <p:sp>
          <p:nvSpPr>
            <p:cNvPr id="56" name="文字方塊 55"/>
            <p:cNvSpPr txBox="1"/>
            <p:nvPr/>
          </p:nvSpPr>
          <p:spPr>
            <a:xfrm>
              <a:off x="7239555" y="453772"/>
              <a:ext cx="352982" cy="461665"/>
            </a:xfrm>
            <a:prstGeom prst="rect">
              <a:avLst/>
            </a:prstGeom>
            <a:noFill/>
          </p:spPr>
          <p:txBody>
            <a:bodyPr wrap="none" rtlCol="0">
              <a:spAutoFit/>
            </a:bodyPr>
            <a:lstStyle/>
            <a:p>
              <a:r>
                <a:rPr lang="en-US" altLang="zh-TW" dirty="0" smtClean="0"/>
                <a:t>6</a:t>
              </a:r>
              <a:endParaRPr lang="zh-TW" altLang="en-US" dirty="0"/>
            </a:p>
          </p:txBody>
        </p:sp>
      </p:grpSp>
      <p:grpSp>
        <p:nvGrpSpPr>
          <p:cNvPr id="57" name="群組 56"/>
          <p:cNvGrpSpPr/>
          <p:nvPr/>
        </p:nvGrpSpPr>
        <p:grpSpPr>
          <a:xfrm>
            <a:off x="6040146" y="3366377"/>
            <a:ext cx="2789842" cy="707763"/>
            <a:chOff x="6021125" y="453772"/>
            <a:chExt cx="2789842" cy="707763"/>
          </a:xfrm>
        </p:grpSpPr>
        <p:sp>
          <p:nvSpPr>
            <p:cNvPr id="58" name="橢圓 57"/>
            <p:cNvSpPr/>
            <p:nvPr/>
          </p:nvSpPr>
          <p:spPr bwMode="auto">
            <a:xfrm>
              <a:off x="6021125" y="656643"/>
              <a:ext cx="504056" cy="504892"/>
            </a:xfrm>
            <a:prstGeom prst="ellipse">
              <a:avLst/>
            </a:prstGeom>
            <a:noFill/>
            <a:ln w="19050"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zh-TW" sz="2000" dirty="0"/>
                <a:t>E</a:t>
              </a:r>
              <a:endParaRPr kumimoji="1" lang="zh-TW" altLang="en-US" sz="2000" b="0" i="0" u="none" strike="noStrike" cap="none" normalizeH="0" baseline="0" dirty="0" smtClean="0">
                <a:ln>
                  <a:noFill/>
                </a:ln>
                <a:solidFill>
                  <a:schemeClr val="tx1"/>
                </a:solidFill>
                <a:effectLst/>
                <a:latin typeface="Tahoma" pitchFamily="34" charset="0"/>
                <a:ea typeface="新細明體" pitchFamily="18" charset="-120"/>
              </a:endParaRPr>
            </a:p>
          </p:txBody>
        </p:sp>
        <p:sp>
          <p:nvSpPr>
            <p:cNvPr id="59" name="橢圓 58"/>
            <p:cNvSpPr/>
            <p:nvPr/>
          </p:nvSpPr>
          <p:spPr bwMode="auto">
            <a:xfrm>
              <a:off x="8306911" y="656643"/>
              <a:ext cx="504056" cy="504892"/>
            </a:xfrm>
            <a:prstGeom prst="ellipse">
              <a:avLst/>
            </a:prstGeom>
            <a:noFill/>
            <a:ln w="19050"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zh-TW" sz="2000" dirty="0" smtClean="0"/>
                <a:t>F</a:t>
              </a:r>
              <a:endParaRPr kumimoji="1" lang="zh-TW" altLang="en-US" sz="2000" b="0" i="0" u="none" strike="noStrike" cap="none" normalizeH="0" baseline="0" dirty="0" smtClean="0">
                <a:ln>
                  <a:noFill/>
                </a:ln>
                <a:solidFill>
                  <a:schemeClr val="tx1"/>
                </a:solidFill>
                <a:effectLst/>
              </a:endParaRPr>
            </a:p>
          </p:txBody>
        </p:sp>
        <p:cxnSp>
          <p:nvCxnSpPr>
            <p:cNvPr id="60" name="直線接點 59"/>
            <p:cNvCxnSpPr>
              <a:stCxn id="58" idx="6"/>
              <a:endCxn id="59" idx="2"/>
            </p:cNvCxnSpPr>
            <p:nvPr/>
          </p:nvCxnSpPr>
          <p:spPr bwMode="auto">
            <a:xfrm>
              <a:off x="6525181" y="909089"/>
              <a:ext cx="1781730" cy="0"/>
            </a:xfrm>
            <a:prstGeom prst="line">
              <a:avLst/>
            </a:prstGeom>
            <a:solidFill>
              <a:schemeClr val="accent1"/>
            </a:solidFill>
            <a:ln w="28575" cap="flat" cmpd="sng" algn="ctr">
              <a:solidFill>
                <a:schemeClr val="tx1"/>
              </a:solidFill>
              <a:prstDash val="solid"/>
              <a:miter lim="800000"/>
              <a:headEnd type="none" w="med" len="med"/>
              <a:tailEnd type="none" w="med" len="med"/>
            </a:ln>
            <a:effectLst/>
          </p:spPr>
        </p:cxnSp>
        <p:sp>
          <p:nvSpPr>
            <p:cNvPr id="61" name="文字方塊 60"/>
            <p:cNvSpPr txBox="1"/>
            <p:nvPr/>
          </p:nvSpPr>
          <p:spPr>
            <a:xfrm>
              <a:off x="7239555" y="453772"/>
              <a:ext cx="352982" cy="461665"/>
            </a:xfrm>
            <a:prstGeom prst="rect">
              <a:avLst/>
            </a:prstGeom>
            <a:noFill/>
          </p:spPr>
          <p:txBody>
            <a:bodyPr wrap="none" rtlCol="0">
              <a:spAutoFit/>
            </a:bodyPr>
            <a:lstStyle/>
            <a:p>
              <a:r>
                <a:rPr lang="en-US" altLang="zh-TW" dirty="0" smtClean="0"/>
                <a:t>8</a:t>
              </a:r>
              <a:endParaRPr lang="zh-TW" altLang="en-US" dirty="0"/>
            </a:p>
          </p:txBody>
        </p:sp>
      </p:grpSp>
      <p:sp>
        <p:nvSpPr>
          <p:cNvPr id="2" name="文字方塊 1"/>
          <p:cNvSpPr txBox="1"/>
          <p:nvPr/>
        </p:nvSpPr>
        <p:spPr>
          <a:xfrm>
            <a:off x="6937787" y="931830"/>
            <a:ext cx="1204176" cy="2308324"/>
          </a:xfrm>
          <a:prstGeom prst="rect">
            <a:avLst/>
          </a:prstGeom>
          <a:noFill/>
        </p:spPr>
        <p:txBody>
          <a:bodyPr wrap="none" rtlCol="0">
            <a:spAutoFit/>
          </a:bodyPr>
          <a:lstStyle/>
          <a:p>
            <a:r>
              <a:rPr lang="en-US" altLang="zh-TW" dirty="0" smtClean="0"/>
              <a:t>Case 1:</a:t>
            </a:r>
          </a:p>
          <a:p>
            <a:r>
              <a:rPr lang="en-US" altLang="zh-TW" dirty="0" smtClean="0"/>
              <a:t>A-B 2</a:t>
            </a:r>
          </a:p>
          <a:p>
            <a:r>
              <a:rPr lang="en-US" altLang="zh-TW" dirty="0" smtClean="0"/>
              <a:t>B-D 3</a:t>
            </a:r>
          </a:p>
          <a:p>
            <a:r>
              <a:rPr lang="en-US" altLang="zh-TW" dirty="0" smtClean="0"/>
              <a:t>D-F 4</a:t>
            </a:r>
          </a:p>
          <a:p>
            <a:r>
              <a:rPr lang="en-US" altLang="zh-TW" dirty="0" smtClean="0"/>
              <a:t>C-E 6</a:t>
            </a:r>
          </a:p>
          <a:p>
            <a:r>
              <a:rPr lang="en-US" altLang="zh-TW" dirty="0" smtClean="0"/>
              <a:t>E-F 8</a:t>
            </a:r>
            <a:endParaRPr lang="zh-TW" altLang="en-US" dirty="0"/>
          </a:p>
        </p:txBody>
      </p:sp>
    </p:spTree>
    <p:extLst>
      <p:ext uri="{BB962C8B-B14F-4D97-AF65-F5344CB8AC3E}">
        <p14:creationId xmlns:p14="http://schemas.microsoft.com/office/powerpoint/2010/main" val="25090398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10" presetClass="exit" presetSubtype="0" fill="hold" nodeType="withEffect">
                                  <p:stCondLst>
                                    <p:cond delay="0"/>
                                  </p:stCondLst>
                                  <p:childTnLst>
                                    <p:animEffect transition="out" filter="fade">
                                      <p:cBhvr>
                                        <p:cTn id="9" dur="500"/>
                                        <p:tgtEl>
                                          <p:spTgt spid="23"/>
                                        </p:tgtEl>
                                      </p:cBhvr>
                                    </p:animEffect>
                                    <p:set>
                                      <p:cBhvr>
                                        <p:cTn id="10" dur="1" fill="hold">
                                          <p:stCondLst>
                                            <p:cond delay="499"/>
                                          </p:stCondLst>
                                        </p:cTn>
                                        <p:tgtEl>
                                          <p:spTgt spid="23"/>
                                        </p:tgtEl>
                                        <p:attrNameLst>
                                          <p:attrName>style.visibility</p:attrName>
                                        </p:attrNameLst>
                                      </p:cBhvr>
                                      <p:to>
                                        <p:strVal val="hidden"/>
                                      </p:to>
                                    </p:set>
                                  </p:childTnLst>
                                </p:cTn>
                              </p:par>
                              <p:par>
                                <p:cTn id="11" presetID="10" presetClass="exit" presetSubtype="0" fill="hold" nodeType="withEffect">
                                  <p:stCondLst>
                                    <p:cond delay="0"/>
                                  </p:stCondLst>
                                  <p:childTnLst>
                                    <p:animEffect transition="out" filter="fade">
                                      <p:cBhvr>
                                        <p:cTn id="12" dur="500"/>
                                        <p:tgtEl>
                                          <p:spTgt spid="36"/>
                                        </p:tgtEl>
                                      </p:cBhvr>
                                    </p:animEffect>
                                    <p:set>
                                      <p:cBhvr>
                                        <p:cTn id="13" dur="1" fill="hold">
                                          <p:stCondLst>
                                            <p:cond delay="499"/>
                                          </p:stCondLst>
                                        </p:cTn>
                                        <p:tgtEl>
                                          <p:spTgt spid="36"/>
                                        </p:tgtEl>
                                        <p:attrNameLst>
                                          <p:attrName>style.visibility</p:attrName>
                                        </p:attrNameLst>
                                      </p:cBhvr>
                                      <p:to>
                                        <p:strVal val="hidden"/>
                                      </p:to>
                                    </p:set>
                                  </p:childTnLst>
                                </p:cTn>
                              </p:par>
                              <p:par>
                                <p:cTn id="14" presetID="10" presetClass="exit" presetSubtype="0" fill="hold" nodeType="withEffect">
                                  <p:stCondLst>
                                    <p:cond delay="0"/>
                                  </p:stCondLst>
                                  <p:childTnLst>
                                    <p:animEffect transition="out" filter="fade">
                                      <p:cBhvr>
                                        <p:cTn id="15" dur="500"/>
                                        <p:tgtEl>
                                          <p:spTgt spid="47"/>
                                        </p:tgtEl>
                                      </p:cBhvr>
                                    </p:animEffect>
                                    <p:set>
                                      <p:cBhvr>
                                        <p:cTn id="16" dur="1" fill="hold">
                                          <p:stCondLst>
                                            <p:cond delay="499"/>
                                          </p:stCondLst>
                                        </p:cTn>
                                        <p:tgtEl>
                                          <p:spTgt spid="47"/>
                                        </p:tgtEl>
                                        <p:attrNameLst>
                                          <p:attrName>style.visibility</p:attrName>
                                        </p:attrNameLst>
                                      </p:cBhvr>
                                      <p:to>
                                        <p:strVal val="hidden"/>
                                      </p:to>
                                    </p:set>
                                  </p:childTnLst>
                                </p:cTn>
                              </p:par>
                              <p:par>
                                <p:cTn id="17" presetID="10" presetClass="exit" presetSubtype="0" fill="hold" nodeType="withEffect">
                                  <p:stCondLst>
                                    <p:cond delay="0"/>
                                  </p:stCondLst>
                                  <p:childTnLst>
                                    <p:animEffect transition="out" filter="fade">
                                      <p:cBhvr>
                                        <p:cTn id="18" dur="500"/>
                                        <p:tgtEl>
                                          <p:spTgt spid="52"/>
                                        </p:tgtEl>
                                      </p:cBhvr>
                                    </p:animEffect>
                                    <p:set>
                                      <p:cBhvr>
                                        <p:cTn id="19" dur="1" fill="hold">
                                          <p:stCondLst>
                                            <p:cond delay="499"/>
                                          </p:stCondLst>
                                        </p:cTn>
                                        <p:tgtEl>
                                          <p:spTgt spid="52"/>
                                        </p:tgtEl>
                                        <p:attrNameLst>
                                          <p:attrName>style.visibility</p:attrName>
                                        </p:attrNameLst>
                                      </p:cBhvr>
                                      <p:to>
                                        <p:strVal val="hidden"/>
                                      </p:to>
                                    </p:set>
                                  </p:childTnLst>
                                </p:cTn>
                              </p:par>
                              <p:par>
                                <p:cTn id="20" presetID="10" presetClass="exit" presetSubtype="0" fill="hold" nodeType="withEffect">
                                  <p:stCondLst>
                                    <p:cond delay="0"/>
                                  </p:stCondLst>
                                  <p:childTnLst>
                                    <p:animEffect transition="out" filter="fade">
                                      <p:cBhvr>
                                        <p:cTn id="21" dur="500"/>
                                        <p:tgtEl>
                                          <p:spTgt spid="57"/>
                                        </p:tgtEl>
                                      </p:cBhvr>
                                    </p:animEffect>
                                    <p:set>
                                      <p:cBhvr>
                                        <p:cTn id="22" dur="1" fill="hold">
                                          <p:stCondLst>
                                            <p:cond delay="499"/>
                                          </p:stCondLst>
                                        </p:cTn>
                                        <p:tgtEl>
                                          <p:spTgt spid="5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9219" name="Rectangle 3"/>
              <p:cNvSpPr>
                <a:spLocks noGrp="1" noChangeArrowheads="1"/>
              </p:cNvSpPr>
              <p:nvPr>
                <p:ph type="body" idx="1"/>
              </p:nvPr>
            </p:nvSpPr>
            <p:spPr>
              <a:xfrm>
                <a:off x="381000" y="685800"/>
                <a:ext cx="8077200" cy="5622925"/>
              </a:xfrm>
            </p:spPr>
            <p:txBody>
              <a:bodyPr/>
              <a:lstStyle/>
              <a:p>
                <a:pPr eaLnBrk="1" hangingPunct="1">
                  <a:lnSpc>
                    <a:spcPct val="90000"/>
                  </a:lnSpc>
                </a:pPr>
                <a:r>
                  <a:rPr lang="zh-TW" altLang="en-US" sz="2400" b="1" dirty="0" smtClean="0">
                    <a:solidFill>
                      <a:srgbClr val="3BA943"/>
                    </a:solidFill>
                    <a:latin typeface="Times New Roman" panose="02020603050405020304" pitchFamily="18" charset="0"/>
                  </a:rPr>
                  <a:t>討論：</a:t>
                </a:r>
              </a:p>
              <a:p>
                <a:pPr lvl="1" eaLnBrk="1" hangingPunct="1">
                  <a:lnSpc>
                    <a:spcPct val="90000"/>
                  </a:lnSpc>
                  <a:buClr>
                    <a:srgbClr val="00B0F0"/>
                  </a:buClr>
                  <a:buFont typeface="Wingdings" panose="05000000000000000000" pitchFamily="2" charset="2"/>
                  <a:buChar char="u"/>
                </a:pPr>
                <a:r>
                  <a:rPr lang="zh-TW" altLang="en-US" sz="2000" dirty="0" smtClean="0">
                    <a:latin typeface="Times New Roman" panose="02020603050405020304" pitchFamily="18" charset="0"/>
                  </a:rPr>
                  <a:t>輸出邊的順序，是以權重由小到大排序，</a:t>
                </a:r>
                <a:endParaRPr lang="en-US" altLang="zh-TW" sz="2000" dirty="0" smtClean="0">
                  <a:latin typeface="Times New Roman" panose="02020603050405020304" pitchFamily="18" charset="0"/>
                </a:endParaRPr>
              </a:p>
              <a:p>
                <a:pPr lvl="1" eaLnBrk="1" hangingPunct="1">
                  <a:lnSpc>
                    <a:spcPct val="90000"/>
                  </a:lnSpc>
                  <a:buFont typeface="Wingdings" panose="05000000000000000000" pitchFamily="2" charset="2"/>
                  <a:buNone/>
                </a:pPr>
                <a:r>
                  <a:rPr lang="en-US" altLang="zh-TW" sz="2000" dirty="0">
                    <a:latin typeface="Times New Roman" panose="02020603050405020304" pitchFamily="18" charset="0"/>
                  </a:rPr>
                  <a:t>	</a:t>
                </a:r>
                <a:r>
                  <a:rPr lang="en-US" altLang="zh-TW" sz="2000" dirty="0" smtClean="0">
                    <a:latin typeface="Times New Roman" panose="02020603050405020304" pitchFamily="18" charset="0"/>
                  </a:rPr>
                  <a:t>	</a:t>
                </a:r>
                <a:r>
                  <a:rPr lang="zh-TW" altLang="en-US" sz="2000" dirty="0" smtClean="0">
                    <a:latin typeface="Times New Roman" panose="02020603050405020304" pitchFamily="18" charset="0"/>
                  </a:rPr>
                  <a:t>當遇到權重相同的情形時，便是以字典順序輸出。</a:t>
                </a:r>
                <a:endParaRPr lang="en-US" altLang="zh-TW" sz="2000" dirty="0" smtClean="0">
                  <a:latin typeface="Times New Roman" panose="02020603050405020304" pitchFamily="18" charset="0"/>
                </a:endParaRPr>
              </a:p>
              <a:p>
                <a:pPr lvl="1" eaLnBrk="1" hangingPunct="1">
                  <a:lnSpc>
                    <a:spcPct val="90000"/>
                  </a:lnSpc>
                  <a:buFont typeface="Wingdings" panose="05000000000000000000" pitchFamily="2" charset="2"/>
                  <a:buNone/>
                </a:pPr>
                <a:r>
                  <a:rPr lang="en-US" altLang="zh-TW" sz="2000" dirty="0">
                    <a:latin typeface="Times New Roman" panose="02020603050405020304" pitchFamily="18" charset="0"/>
                  </a:rPr>
                  <a:t>	</a:t>
                </a:r>
                <a:r>
                  <a:rPr lang="en-US" altLang="zh-TW" sz="2000" dirty="0" smtClean="0">
                    <a:latin typeface="Times New Roman" panose="02020603050405020304" pitchFamily="18" charset="0"/>
                  </a:rPr>
                  <a:t>	</a:t>
                </a:r>
                <a:r>
                  <a:rPr lang="zh-TW" altLang="en-US" sz="2000" dirty="0" smtClean="0">
                    <a:latin typeface="Times New Roman" panose="02020603050405020304" pitchFamily="18" charset="0"/>
                  </a:rPr>
                  <a:t>在排序</a:t>
                </a:r>
                <a:r>
                  <a:rPr lang="en-US" altLang="zh-TW" sz="2000" dirty="0" err="1" smtClean="0">
                    <a:latin typeface="Times New Roman" panose="02020603050405020304" pitchFamily="18" charset="0"/>
                  </a:rPr>
                  <a:t>struct</a:t>
                </a:r>
                <a:r>
                  <a:rPr lang="zh-TW" altLang="en-US" sz="2000" dirty="0" smtClean="0">
                    <a:latin typeface="Times New Roman" panose="02020603050405020304" pitchFamily="18" charset="0"/>
                  </a:rPr>
                  <a:t>的時候，需要使用自定義的比較函式。</a:t>
                </a:r>
                <a:endParaRPr lang="en-US" altLang="zh-TW" sz="2000" dirty="0" smtClean="0">
                  <a:latin typeface="Times New Roman" panose="02020603050405020304" pitchFamily="18" charset="0"/>
                </a:endParaRPr>
              </a:p>
              <a:p>
                <a:pPr lvl="1" eaLnBrk="1" hangingPunct="1">
                  <a:lnSpc>
                    <a:spcPct val="90000"/>
                  </a:lnSpc>
                  <a:buNone/>
                </a:pPr>
                <a:r>
                  <a:rPr lang="en-US" altLang="zh-TW" sz="2000" dirty="0">
                    <a:latin typeface="Times New Roman" panose="02020603050405020304" pitchFamily="18" charset="0"/>
                  </a:rPr>
                  <a:t>		</a:t>
                </a:r>
                <a:r>
                  <a:rPr lang="en-US" altLang="zh-TW" sz="2000" dirty="0" err="1">
                    <a:latin typeface="Times New Roman" panose="02020603050405020304" pitchFamily="18" charset="0"/>
                  </a:rPr>
                  <a:t>std</a:t>
                </a:r>
                <a:r>
                  <a:rPr lang="en-US" altLang="zh-TW" sz="2000" dirty="0">
                    <a:latin typeface="Times New Roman" panose="02020603050405020304" pitchFamily="18" charset="0"/>
                  </a:rPr>
                  <a:t>::sort(array, array+1000, </a:t>
                </a:r>
                <a:r>
                  <a:rPr lang="en-US" altLang="zh-TW" sz="2000" dirty="0" err="1" smtClean="0">
                    <a:latin typeface="Times New Roman" panose="02020603050405020304" pitchFamily="18" charset="0"/>
                  </a:rPr>
                  <a:t>mycompare</a:t>
                </a:r>
                <a:r>
                  <a:rPr lang="en-US" altLang="zh-TW" sz="2000" dirty="0" smtClean="0">
                    <a:latin typeface="Times New Roman" panose="02020603050405020304" pitchFamily="18" charset="0"/>
                  </a:rPr>
                  <a:t>);</a:t>
                </a:r>
              </a:p>
              <a:p>
                <a:pPr lvl="1" eaLnBrk="1" hangingPunct="1">
                  <a:lnSpc>
                    <a:spcPct val="90000"/>
                  </a:lnSpc>
                  <a:buNone/>
                </a:pPr>
                <a:endParaRPr lang="en-US" altLang="zh-TW" sz="2000" dirty="0">
                  <a:latin typeface="Times New Roman" panose="02020603050405020304" pitchFamily="18" charset="0"/>
                </a:endParaRPr>
              </a:p>
              <a:p>
                <a:pPr lvl="1" eaLnBrk="1" hangingPunct="1">
                  <a:lnSpc>
                    <a:spcPct val="90000"/>
                  </a:lnSpc>
                  <a:buClr>
                    <a:srgbClr val="00B0F0"/>
                  </a:buClr>
                  <a:buFont typeface="Wingdings" panose="05000000000000000000" pitchFamily="2" charset="2"/>
                  <a:buChar char="u"/>
                </a:pPr>
                <a:r>
                  <a:rPr lang="zh-TW" altLang="en-US" sz="2000" dirty="0" smtClean="0">
                    <a:latin typeface="Times New Roman" panose="02020603050405020304" pitchFamily="18" charset="0"/>
                  </a:rPr>
                  <a:t>判斷一條邊加入圖中會不會造成</a:t>
                </a:r>
                <a:r>
                  <a:rPr lang="en-US" altLang="zh-TW" sz="2000" dirty="0" smtClean="0">
                    <a:latin typeface="Times New Roman" panose="02020603050405020304" pitchFamily="18" charset="0"/>
                  </a:rPr>
                  <a:t>Cycle</a:t>
                </a:r>
                <a:r>
                  <a:rPr lang="zh-TW" altLang="en-US" sz="2000" dirty="0" smtClean="0">
                    <a:latin typeface="Times New Roman" panose="02020603050405020304" pitchFamily="18" charset="0"/>
                  </a:rPr>
                  <a:t>，可以使用</a:t>
                </a:r>
                <a:r>
                  <a:rPr lang="en-US" altLang="zh-TW" sz="2000" dirty="0" smtClean="0">
                    <a:latin typeface="Times New Roman" panose="02020603050405020304" pitchFamily="18" charset="0"/>
                  </a:rPr>
                  <a:t>Set</a:t>
                </a:r>
                <a:r>
                  <a:rPr lang="zh-TW" altLang="en-US" sz="2000" dirty="0" smtClean="0">
                    <a:latin typeface="Times New Roman" panose="02020603050405020304" pitchFamily="18" charset="0"/>
                  </a:rPr>
                  <a:t> </a:t>
                </a:r>
                <a:r>
                  <a:rPr lang="en-US" altLang="zh-TW" sz="2000" dirty="0" smtClean="0">
                    <a:latin typeface="Times New Roman" panose="02020603050405020304" pitchFamily="18" charset="0"/>
                  </a:rPr>
                  <a:t>	Union</a:t>
                </a:r>
                <a:r>
                  <a:rPr lang="zh-TW" altLang="en-US" sz="2000" dirty="0" smtClean="0">
                    <a:latin typeface="Times New Roman" panose="02020603050405020304" pitchFamily="18" charset="0"/>
                  </a:rPr>
                  <a:t>的方式來判斷。</a:t>
                </a:r>
                <a:endParaRPr lang="en-US" altLang="zh-TW" sz="2000" dirty="0" smtClean="0">
                  <a:latin typeface="Times New Roman" panose="02020603050405020304" pitchFamily="18" charset="0"/>
                </a:endParaRPr>
              </a:p>
              <a:p>
                <a:pPr lvl="1" eaLnBrk="1" hangingPunct="1">
                  <a:lnSpc>
                    <a:spcPct val="90000"/>
                  </a:lnSpc>
                  <a:buFont typeface="Wingdings" panose="05000000000000000000" pitchFamily="2" charset="2"/>
                  <a:buNone/>
                </a:pPr>
                <a:endParaRPr lang="en-US" altLang="zh-TW" sz="2000" dirty="0">
                  <a:latin typeface="Times New Roman" panose="02020603050405020304" pitchFamily="18" charset="0"/>
                </a:endParaRPr>
              </a:p>
              <a:p>
                <a:pPr lvl="1" eaLnBrk="1" hangingPunct="1">
                  <a:lnSpc>
                    <a:spcPct val="90000"/>
                  </a:lnSpc>
                  <a:buFont typeface="Wingdings" panose="05000000000000000000" pitchFamily="2" charset="2"/>
                  <a:buNone/>
                </a:pPr>
                <a:endParaRPr lang="en-US" altLang="zh-TW" sz="2000" dirty="0" smtClean="0">
                  <a:latin typeface="Times New Roman" panose="02020603050405020304" pitchFamily="18" charset="0"/>
                </a:endParaRPr>
              </a:p>
              <a:p>
                <a:pPr lvl="1" eaLnBrk="1" hangingPunct="1">
                  <a:lnSpc>
                    <a:spcPct val="90000"/>
                  </a:lnSpc>
                  <a:buClr>
                    <a:srgbClr val="00B0F0"/>
                  </a:buClr>
                  <a:buFont typeface="Wingdings" panose="05000000000000000000" pitchFamily="2" charset="2"/>
                  <a:buChar char="u"/>
                </a:pPr>
                <a:r>
                  <a:rPr lang="zh-TW" altLang="en-US" sz="2000" dirty="0" smtClean="0">
                    <a:latin typeface="Times New Roman" panose="02020603050405020304" pitchFamily="18" charset="0"/>
                  </a:rPr>
                  <a:t>此</a:t>
                </a:r>
                <a:r>
                  <a:rPr lang="zh-TW" altLang="en-US" sz="2000" dirty="0">
                    <a:latin typeface="Times New Roman" panose="02020603050405020304" pitchFamily="18" charset="0"/>
                  </a:rPr>
                  <a:t>解法的時間複雜度為 </a:t>
                </a:r>
                <a14:m>
                  <m:oMath xmlns:m="http://schemas.openxmlformats.org/officeDocument/2006/math">
                    <m:r>
                      <a:rPr lang="en-US" altLang="zh-TW" sz="2000" i="1" dirty="0">
                        <a:latin typeface="Cambria Math" panose="02040503050406030204" pitchFamily="18" charset="0"/>
                      </a:rPr>
                      <m:t>𝑂</m:t>
                    </m:r>
                    <m:d>
                      <m:dPr>
                        <m:ctrlPr>
                          <a:rPr lang="en-US" altLang="zh-TW" sz="2000" i="1" dirty="0" smtClean="0">
                            <a:latin typeface="Cambria Math" panose="02040503050406030204" pitchFamily="18" charset="0"/>
                          </a:rPr>
                        </m:ctrlPr>
                      </m:dPr>
                      <m:e>
                        <m:d>
                          <m:dPr>
                            <m:begChr m:val="|"/>
                            <m:endChr m:val="|"/>
                            <m:ctrlPr>
                              <a:rPr lang="en-US" altLang="zh-TW" sz="2000" b="0" i="1" dirty="0" smtClean="0">
                                <a:latin typeface="Cambria Math" panose="02040503050406030204" pitchFamily="18" charset="0"/>
                              </a:rPr>
                            </m:ctrlPr>
                          </m:dPr>
                          <m:e>
                            <m:r>
                              <a:rPr lang="en-US" altLang="zh-TW" sz="2000" b="0" i="1" dirty="0" smtClean="0">
                                <a:latin typeface="Cambria Math" panose="02040503050406030204" pitchFamily="18" charset="0"/>
                              </a:rPr>
                              <m:t>𝐸</m:t>
                            </m:r>
                          </m:e>
                        </m:d>
                        <m:r>
                          <a:rPr lang="en-US" altLang="zh-TW" sz="2000" b="0" i="0" dirty="0" smtClean="0">
                            <a:latin typeface="Cambria Math" panose="02040503050406030204" pitchFamily="18" charset="0"/>
                          </a:rPr>
                          <m:t>∗</m:t>
                        </m:r>
                        <m:r>
                          <m:rPr>
                            <m:sty m:val="p"/>
                          </m:rPr>
                          <a:rPr lang="en-US" altLang="zh-TW" sz="2000" b="0" i="0" dirty="0" smtClean="0">
                            <a:latin typeface="Cambria Math" panose="02040503050406030204" pitchFamily="18" charset="0"/>
                          </a:rPr>
                          <m:t>log</m:t>
                        </m:r>
                        <m:r>
                          <a:rPr lang="en-US" altLang="zh-TW" sz="2000" b="0" i="1" dirty="0" smtClean="0">
                            <a:latin typeface="Cambria Math" panose="02040503050406030204" pitchFamily="18" charset="0"/>
                          </a:rPr>
                          <m:t>⁡|</m:t>
                        </m:r>
                        <m:r>
                          <a:rPr lang="en-US" altLang="zh-TW" sz="2000" b="0" i="1" dirty="0" smtClean="0">
                            <a:latin typeface="Cambria Math" panose="02040503050406030204" pitchFamily="18" charset="0"/>
                          </a:rPr>
                          <m:t>𝑉</m:t>
                        </m:r>
                        <m:r>
                          <a:rPr lang="en-US" altLang="zh-TW" sz="2000" b="0" i="1" dirty="0" smtClean="0">
                            <a:latin typeface="Cambria Math" panose="02040503050406030204" pitchFamily="18" charset="0"/>
                          </a:rPr>
                          <m:t>|</m:t>
                        </m:r>
                      </m:e>
                    </m:d>
                  </m:oMath>
                </a14:m>
                <a:r>
                  <a:rPr lang="en-US" altLang="zh-TW" sz="2000" dirty="0" smtClean="0">
                    <a:latin typeface="Times New Roman" panose="02020603050405020304" pitchFamily="18" charset="0"/>
                  </a:rPr>
                  <a:t> </a:t>
                </a:r>
                <a:endParaRPr lang="en-US" altLang="zh-TW" sz="2000" dirty="0">
                  <a:latin typeface="Times New Roman" panose="02020603050405020304" pitchFamily="18" charset="0"/>
                </a:endParaRPr>
              </a:p>
              <a:p>
                <a:pPr eaLnBrk="1" hangingPunct="1">
                  <a:lnSpc>
                    <a:spcPct val="90000"/>
                  </a:lnSpc>
                  <a:buFont typeface="Wingdings" panose="05000000000000000000" pitchFamily="2" charset="2"/>
                  <a:buNone/>
                </a:pPr>
                <a:endParaRPr lang="zh-TW" altLang="en-US" sz="2400" dirty="0" smtClean="0">
                  <a:latin typeface="Times New Roman" panose="02020603050405020304" pitchFamily="18" charset="0"/>
                </a:endParaRPr>
              </a:p>
            </p:txBody>
          </p:sp>
        </mc:Choice>
        <mc:Fallback xmlns="">
          <p:sp>
            <p:nvSpPr>
              <p:cNvPr id="9219" name="Rectangle 3"/>
              <p:cNvSpPr>
                <a:spLocks noGrp="1" noRot="1" noChangeAspect="1" noMove="1" noResize="1" noEditPoints="1" noAdjustHandles="1" noChangeArrowheads="1" noChangeShapeType="1" noTextEdit="1"/>
              </p:cNvSpPr>
              <p:nvPr>
                <p:ph type="body" idx="1"/>
              </p:nvPr>
            </p:nvSpPr>
            <p:spPr>
              <a:xfrm>
                <a:off x="381000" y="685800"/>
                <a:ext cx="8077200" cy="5622925"/>
              </a:xfrm>
              <a:blipFill rotWithShape="0">
                <a:blip r:embed="rId3"/>
                <a:stretch>
                  <a:fillRect l="-151" t="-1518"/>
                </a:stretch>
              </a:blipFill>
            </p:spPr>
            <p:txBody>
              <a:bodyPr/>
              <a:lstStyle/>
              <a:p>
                <a:r>
                  <a:rPr lang="zh-TW" altLang="en-US">
                    <a:noFill/>
                  </a:rPr>
                  <a:t> </a:t>
                </a:r>
              </a:p>
            </p:txBody>
          </p:sp>
        </mc:Fallback>
      </mc:AlternateContent>
    </p:spTree>
    <p:extLst>
      <p:ext uri="{BB962C8B-B14F-4D97-AF65-F5344CB8AC3E}">
        <p14:creationId xmlns:p14="http://schemas.microsoft.com/office/powerpoint/2010/main" val="26929339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type="body" idx="1"/>
          </p:nvPr>
        </p:nvSpPr>
        <p:spPr>
          <a:xfrm>
            <a:off x="381000" y="685800"/>
            <a:ext cx="8077200" cy="5622925"/>
          </a:xfrm>
        </p:spPr>
        <p:txBody>
          <a:bodyPr/>
          <a:lstStyle/>
          <a:p>
            <a:pPr eaLnBrk="1" hangingPunct="1">
              <a:lnSpc>
                <a:spcPct val="90000"/>
              </a:lnSpc>
            </a:pPr>
            <a:r>
              <a:rPr lang="zh-TW" altLang="en-US" sz="2400" b="1" dirty="0" smtClean="0">
                <a:solidFill>
                  <a:srgbClr val="3BA943"/>
                </a:solidFill>
                <a:latin typeface="Times New Roman" panose="02020603050405020304" pitchFamily="18" charset="0"/>
              </a:rPr>
              <a:t>題意範例：</a:t>
            </a:r>
            <a:endParaRPr lang="en-US" altLang="zh-TW" sz="2400" b="1" dirty="0" smtClean="0">
              <a:solidFill>
                <a:srgbClr val="3BA943"/>
              </a:solidFill>
              <a:latin typeface="Times New Roman" panose="02020603050405020304" pitchFamily="18" charset="0"/>
            </a:endParaRPr>
          </a:p>
          <a:p>
            <a:pPr lvl="1" eaLnBrk="1" hangingPunct="1">
              <a:lnSpc>
                <a:spcPct val="90000"/>
              </a:lnSpc>
            </a:pPr>
            <a:r>
              <a:rPr lang="en-US" altLang="zh-TW" sz="2000" b="1" dirty="0" smtClean="0">
                <a:latin typeface="Times New Roman" panose="02020603050405020304" pitchFamily="18" charset="0"/>
              </a:rPr>
              <a:t>Input:</a:t>
            </a:r>
          </a:p>
          <a:p>
            <a:pPr marL="0" indent="0" eaLnBrk="1" hangingPunct="1">
              <a:lnSpc>
                <a:spcPct val="90000"/>
              </a:lnSpc>
              <a:buNone/>
            </a:pPr>
            <a:r>
              <a:rPr lang="en-US" altLang="zh-TW" sz="2400" dirty="0">
                <a:latin typeface="Times New Roman" panose="02020603050405020304" pitchFamily="18" charset="0"/>
                <a:sym typeface="Wingdings" panose="05000000000000000000" pitchFamily="2" charset="2"/>
              </a:rPr>
              <a:t>	</a:t>
            </a:r>
            <a:r>
              <a:rPr lang="en-US" altLang="zh-TW" sz="2400" dirty="0" smtClean="0">
                <a:latin typeface="Times New Roman" panose="02020603050405020304" pitchFamily="18" charset="0"/>
                <a:sym typeface="Wingdings" panose="05000000000000000000" pitchFamily="2" charset="2"/>
              </a:rPr>
              <a:t>1 </a:t>
            </a:r>
            <a:r>
              <a:rPr lang="zh-TW" altLang="en-US" sz="2400" dirty="0" smtClean="0">
                <a:latin typeface="Times New Roman" panose="02020603050405020304" pitchFamily="18" charset="0"/>
                <a:sym typeface="Wingdings" panose="05000000000000000000" pitchFamily="2" charset="2"/>
              </a:rPr>
              <a:t> </a:t>
            </a:r>
            <a:r>
              <a:rPr lang="en-US" altLang="zh-TW" sz="2400" dirty="0" smtClean="0">
                <a:latin typeface="Times New Roman" panose="02020603050405020304" pitchFamily="18" charset="0"/>
                <a:sym typeface="Wingdings" panose="05000000000000000000" pitchFamily="2" charset="2"/>
              </a:rPr>
              <a:t>//test case</a:t>
            </a:r>
          </a:p>
          <a:p>
            <a:pPr marL="0" indent="0" eaLnBrk="1" hangingPunct="1">
              <a:lnSpc>
                <a:spcPct val="90000"/>
              </a:lnSpc>
              <a:buNone/>
            </a:pPr>
            <a:r>
              <a:rPr lang="en-US" altLang="zh-TW" sz="2400" dirty="0" smtClean="0">
                <a:latin typeface="Times New Roman" panose="02020603050405020304" pitchFamily="18" charset="0"/>
                <a:sym typeface="Wingdings" panose="05000000000000000000" pitchFamily="2" charset="2"/>
              </a:rPr>
              <a:t>	6  //cities</a:t>
            </a:r>
          </a:p>
          <a:p>
            <a:pPr marL="0" indent="0" eaLnBrk="1" hangingPunct="1">
              <a:lnSpc>
                <a:spcPct val="90000"/>
              </a:lnSpc>
              <a:buNone/>
            </a:pPr>
            <a:r>
              <a:rPr lang="en-US" altLang="zh-TW" sz="2400" dirty="0" smtClean="0">
                <a:latin typeface="Times New Roman" panose="02020603050405020304" pitchFamily="18" charset="0"/>
                <a:sym typeface="Wingdings" panose="05000000000000000000" pitchFamily="2" charset="2"/>
              </a:rPr>
              <a:t>	0, 8, 12, 0, 0, 7</a:t>
            </a:r>
          </a:p>
          <a:p>
            <a:pPr marL="0" indent="0" eaLnBrk="1" hangingPunct="1">
              <a:lnSpc>
                <a:spcPct val="90000"/>
              </a:lnSpc>
              <a:buNone/>
            </a:pPr>
            <a:r>
              <a:rPr lang="en-US" altLang="zh-TW" sz="2400" dirty="0">
                <a:latin typeface="Times New Roman" panose="02020603050405020304" pitchFamily="18" charset="0"/>
                <a:sym typeface="Wingdings" panose="05000000000000000000" pitchFamily="2" charset="2"/>
              </a:rPr>
              <a:t>	</a:t>
            </a:r>
            <a:r>
              <a:rPr lang="en-US" altLang="zh-TW" sz="2400" dirty="0" smtClean="0">
                <a:latin typeface="Times New Roman" panose="02020603050405020304" pitchFamily="18" charset="0"/>
                <a:sym typeface="Wingdings" panose="05000000000000000000" pitchFamily="2" charset="2"/>
              </a:rPr>
              <a:t>8, 0, 0, 3, 0, 0 </a:t>
            </a:r>
          </a:p>
          <a:p>
            <a:pPr marL="0" indent="0" eaLnBrk="1" hangingPunct="1">
              <a:lnSpc>
                <a:spcPct val="90000"/>
              </a:lnSpc>
              <a:buNone/>
            </a:pPr>
            <a:r>
              <a:rPr lang="en-US" altLang="zh-TW" sz="2400" dirty="0">
                <a:latin typeface="Times New Roman" panose="02020603050405020304" pitchFamily="18" charset="0"/>
                <a:sym typeface="Wingdings" panose="05000000000000000000" pitchFamily="2" charset="2"/>
              </a:rPr>
              <a:t>	</a:t>
            </a:r>
            <a:r>
              <a:rPr lang="en-US" altLang="zh-TW" sz="2400" dirty="0" smtClean="0">
                <a:latin typeface="Times New Roman" panose="02020603050405020304" pitchFamily="18" charset="0"/>
                <a:sym typeface="Wingdings" panose="05000000000000000000" pitchFamily="2" charset="2"/>
              </a:rPr>
              <a:t>12, 0, 0, 0, 6, 0 </a:t>
            </a:r>
          </a:p>
          <a:p>
            <a:pPr marL="0" indent="0" eaLnBrk="1" hangingPunct="1">
              <a:lnSpc>
                <a:spcPct val="90000"/>
              </a:lnSpc>
              <a:buNone/>
            </a:pPr>
            <a:r>
              <a:rPr lang="en-US" altLang="zh-TW" sz="2400" dirty="0" smtClean="0">
                <a:latin typeface="Times New Roman" panose="02020603050405020304" pitchFamily="18" charset="0"/>
                <a:sym typeface="Wingdings" panose="05000000000000000000" pitchFamily="2" charset="2"/>
              </a:rPr>
              <a:t>	0, 3, 0, 0, 0, 4 </a:t>
            </a:r>
          </a:p>
          <a:p>
            <a:pPr marL="0" indent="0" eaLnBrk="1" hangingPunct="1">
              <a:lnSpc>
                <a:spcPct val="90000"/>
              </a:lnSpc>
              <a:buNone/>
            </a:pPr>
            <a:r>
              <a:rPr lang="en-US" altLang="zh-TW" sz="2400" dirty="0" smtClean="0">
                <a:latin typeface="Times New Roman" panose="02020603050405020304" pitchFamily="18" charset="0"/>
                <a:sym typeface="Wingdings" panose="05000000000000000000" pitchFamily="2" charset="2"/>
              </a:rPr>
              <a:t>	0, 0, 6, 0, 0, 5 </a:t>
            </a:r>
          </a:p>
          <a:p>
            <a:pPr marL="0" indent="0" eaLnBrk="1" hangingPunct="1">
              <a:lnSpc>
                <a:spcPct val="90000"/>
              </a:lnSpc>
              <a:buNone/>
            </a:pPr>
            <a:r>
              <a:rPr lang="en-US" altLang="zh-TW" sz="2400" dirty="0">
                <a:latin typeface="Times New Roman" panose="02020603050405020304" pitchFamily="18" charset="0"/>
                <a:sym typeface="Wingdings" panose="05000000000000000000" pitchFamily="2" charset="2"/>
              </a:rPr>
              <a:t>	</a:t>
            </a:r>
            <a:r>
              <a:rPr lang="en-US" altLang="zh-TW" sz="2400" dirty="0" smtClean="0">
                <a:latin typeface="Times New Roman" panose="02020603050405020304" pitchFamily="18" charset="0"/>
                <a:sym typeface="Wingdings" panose="05000000000000000000" pitchFamily="2" charset="2"/>
              </a:rPr>
              <a:t>7, 0, 0, 4, 5, 0 </a:t>
            </a:r>
          </a:p>
          <a:p>
            <a:pPr marL="0" indent="0" eaLnBrk="1" hangingPunct="1">
              <a:lnSpc>
                <a:spcPct val="90000"/>
              </a:lnSpc>
              <a:buNone/>
            </a:pPr>
            <a:r>
              <a:rPr lang="en-US" altLang="zh-TW" sz="2400" dirty="0">
                <a:latin typeface="Times New Roman" panose="02020603050405020304" pitchFamily="18" charset="0"/>
                <a:sym typeface="Wingdings" panose="05000000000000000000" pitchFamily="2" charset="2"/>
              </a:rPr>
              <a:t>	</a:t>
            </a:r>
            <a:r>
              <a:rPr lang="en-US" altLang="zh-TW" sz="2400" dirty="0" smtClean="0">
                <a:latin typeface="Times New Roman" panose="02020603050405020304" pitchFamily="18" charset="0"/>
                <a:sym typeface="Wingdings" panose="05000000000000000000" pitchFamily="2" charset="2"/>
              </a:rPr>
              <a:t>	</a:t>
            </a:r>
            <a:r>
              <a:rPr lang="en-US" altLang="zh-TW" sz="2400" b="1" dirty="0" smtClean="0">
                <a:solidFill>
                  <a:srgbClr val="3BA943"/>
                </a:solidFill>
                <a:latin typeface="Times New Roman" panose="02020603050405020304" pitchFamily="18" charset="0"/>
                <a:sym typeface="Wingdings" panose="05000000000000000000" pitchFamily="2" charset="2"/>
              </a:rPr>
              <a:t>		</a:t>
            </a:r>
            <a:endParaRPr lang="zh-TW" altLang="en-US" sz="2400" b="1" dirty="0" smtClean="0">
              <a:solidFill>
                <a:srgbClr val="3BA943"/>
              </a:solidFill>
              <a:latin typeface="Times New Roman" panose="02020603050405020304" pitchFamily="18" charset="0"/>
            </a:endParaRPr>
          </a:p>
        </p:txBody>
      </p:sp>
      <p:grpSp>
        <p:nvGrpSpPr>
          <p:cNvPr id="29" name="群組 28"/>
          <p:cNvGrpSpPr/>
          <p:nvPr/>
        </p:nvGrpSpPr>
        <p:grpSpPr>
          <a:xfrm>
            <a:off x="4716016" y="1196752"/>
            <a:ext cx="3534827" cy="3379034"/>
            <a:chOff x="386343" y="626030"/>
            <a:chExt cx="5049753" cy="4819194"/>
          </a:xfrm>
        </p:grpSpPr>
        <p:sp>
          <p:nvSpPr>
            <p:cNvPr id="30" name="橢圓 29"/>
            <p:cNvSpPr/>
            <p:nvPr/>
          </p:nvSpPr>
          <p:spPr bwMode="auto">
            <a:xfrm>
              <a:off x="1331640" y="713249"/>
              <a:ext cx="720080" cy="720080"/>
            </a:xfrm>
            <a:prstGeom prst="ellipse">
              <a:avLst/>
            </a:prstGeom>
            <a:noFill/>
            <a:ln w="19050"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n-US" altLang="zh-TW" sz="2000" b="0" i="0" u="none" strike="noStrike" cap="none" normalizeH="0" baseline="0" dirty="0" smtClean="0">
                  <a:ln>
                    <a:noFill/>
                  </a:ln>
                  <a:solidFill>
                    <a:schemeClr val="tx1"/>
                  </a:solidFill>
                  <a:effectLst/>
                  <a:latin typeface="Tahoma" pitchFamily="34" charset="0"/>
                  <a:ea typeface="新細明體" pitchFamily="18" charset="-120"/>
                </a:rPr>
                <a:t>A</a:t>
              </a:r>
              <a:endParaRPr kumimoji="1" lang="zh-TW" altLang="en-US" sz="2000" b="0" i="0" u="none" strike="noStrike" cap="none" normalizeH="0" baseline="0" dirty="0" smtClean="0">
                <a:ln>
                  <a:noFill/>
                </a:ln>
                <a:solidFill>
                  <a:schemeClr val="tx1"/>
                </a:solidFill>
                <a:effectLst/>
                <a:latin typeface="Tahoma" pitchFamily="34" charset="0"/>
                <a:ea typeface="新細明體" pitchFamily="18" charset="-120"/>
              </a:endParaRPr>
            </a:p>
          </p:txBody>
        </p:sp>
        <p:sp>
          <p:nvSpPr>
            <p:cNvPr id="31" name="橢圓 30"/>
            <p:cNvSpPr/>
            <p:nvPr/>
          </p:nvSpPr>
          <p:spPr bwMode="auto">
            <a:xfrm>
              <a:off x="3563888" y="847514"/>
              <a:ext cx="720080" cy="720080"/>
            </a:xfrm>
            <a:prstGeom prst="ellipse">
              <a:avLst/>
            </a:prstGeom>
            <a:noFill/>
            <a:ln w="19050"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zh-TW" sz="2000" dirty="0"/>
                <a:t>B</a:t>
              </a:r>
              <a:endParaRPr kumimoji="1" lang="zh-TW" altLang="en-US" sz="2000" b="0" i="0" u="none" strike="noStrike" cap="none" normalizeH="0" baseline="0" dirty="0" smtClean="0">
                <a:ln>
                  <a:noFill/>
                </a:ln>
                <a:solidFill>
                  <a:schemeClr val="tx1"/>
                </a:solidFill>
                <a:effectLst/>
              </a:endParaRPr>
            </a:p>
          </p:txBody>
        </p:sp>
        <p:sp>
          <p:nvSpPr>
            <p:cNvPr id="32" name="橢圓 31"/>
            <p:cNvSpPr/>
            <p:nvPr/>
          </p:nvSpPr>
          <p:spPr bwMode="auto">
            <a:xfrm>
              <a:off x="4644008" y="1916832"/>
              <a:ext cx="720080" cy="720080"/>
            </a:xfrm>
            <a:prstGeom prst="ellipse">
              <a:avLst/>
            </a:prstGeom>
            <a:noFill/>
            <a:ln w="19050"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zh-TW" sz="2000" dirty="0"/>
                <a:t>D</a:t>
              </a:r>
              <a:endParaRPr kumimoji="1" lang="zh-TW" altLang="en-US" sz="2000" b="0" i="0" u="none" strike="noStrike" cap="none" normalizeH="0" baseline="0" dirty="0" smtClean="0">
                <a:ln>
                  <a:noFill/>
                </a:ln>
                <a:solidFill>
                  <a:schemeClr val="tx1"/>
                </a:solidFill>
                <a:effectLst/>
              </a:endParaRPr>
            </a:p>
          </p:txBody>
        </p:sp>
        <p:sp>
          <p:nvSpPr>
            <p:cNvPr id="33" name="橢圓 32"/>
            <p:cNvSpPr/>
            <p:nvPr/>
          </p:nvSpPr>
          <p:spPr bwMode="auto">
            <a:xfrm>
              <a:off x="4716016" y="3717032"/>
              <a:ext cx="720080" cy="720080"/>
            </a:xfrm>
            <a:prstGeom prst="ellipse">
              <a:avLst/>
            </a:prstGeom>
            <a:noFill/>
            <a:ln w="19050"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zh-TW" sz="2000" dirty="0" smtClean="0"/>
                <a:t>F</a:t>
              </a:r>
              <a:endParaRPr kumimoji="1" lang="zh-TW" altLang="en-US" sz="2000" b="0" i="0" u="none" strike="noStrike" cap="none" normalizeH="0" baseline="0" dirty="0" smtClean="0">
                <a:ln>
                  <a:noFill/>
                </a:ln>
                <a:solidFill>
                  <a:schemeClr val="tx1"/>
                </a:solidFill>
                <a:effectLst/>
              </a:endParaRPr>
            </a:p>
          </p:txBody>
        </p:sp>
        <p:sp>
          <p:nvSpPr>
            <p:cNvPr id="34" name="橢圓 33"/>
            <p:cNvSpPr/>
            <p:nvPr/>
          </p:nvSpPr>
          <p:spPr bwMode="auto">
            <a:xfrm>
              <a:off x="395536" y="3933056"/>
              <a:ext cx="720080" cy="720080"/>
            </a:xfrm>
            <a:prstGeom prst="ellipse">
              <a:avLst/>
            </a:prstGeom>
            <a:noFill/>
            <a:ln w="19050"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zh-TW" sz="2000" dirty="0"/>
                <a:t>C</a:t>
              </a:r>
              <a:endParaRPr kumimoji="1" lang="zh-TW" altLang="en-US" sz="2000" b="0" i="0" u="none" strike="noStrike" cap="none" normalizeH="0" baseline="0" dirty="0" smtClean="0">
                <a:ln>
                  <a:noFill/>
                </a:ln>
                <a:solidFill>
                  <a:schemeClr val="tx1"/>
                </a:solidFill>
                <a:effectLst/>
              </a:endParaRPr>
            </a:p>
          </p:txBody>
        </p:sp>
        <p:sp>
          <p:nvSpPr>
            <p:cNvPr id="35" name="橢圓 34"/>
            <p:cNvSpPr/>
            <p:nvPr/>
          </p:nvSpPr>
          <p:spPr bwMode="auto">
            <a:xfrm>
              <a:off x="2699792" y="4725144"/>
              <a:ext cx="720080" cy="720080"/>
            </a:xfrm>
            <a:prstGeom prst="ellipse">
              <a:avLst/>
            </a:prstGeom>
            <a:noFill/>
            <a:ln w="19050"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zh-TW" sz="2000" dirty="0"/>
                <a:t>E</a:t>
              </a:r>
              <a:endParaRPr kumimoji="1" lang="zh-TW" altLang="en-US" sz="2000" b="0" i="0" u="none" strike="noStrike" cap="none" normalizeH="0" baseline="0" dirty="0" smtClean="0">
                <a:ln>
                  <a:noFill/>
                </a:ln>
                <a:solidFill>
                  <a:schemeClr val="tx1"/>
                </a:solidFill>
                <a:effectLst/>
              </a:endParaRPr>
            </a:p>
          </p:txBody>
        </p:sp>
        <p:cxnSp>
          <p:nvCxnSpPr>
            <p:cNvPr id="36" name="直線接點 35"/>
            <p:cNvCxnSpPr>
              <a:stCxn id="30" idx="6"/>
              <a:endCxn id="31" idx="2"/>
            </p:cNvCxnSpPr>
            <p:nvPr/>
          </p:nvCxnSpPr>
          <p:spPr bwMode="auto">
            <a:xfrm>
              <a:off x="2051720" y="1073289"/>
              <a:ext cx="1512168" cy="134265"/>
            </a:xfrm>
            <a:prstGeom prst="line">
              <a:avLst/>
            </a:prstGeom>
            <a:solidFill>
              <a:schemeClr val="accent1"/>
            </a:solidFill>
            <a:ln w="28575" cap="flat" cmpd="sng" algn="ctr">
              <a:solidFill>
                <a:schemeClr val="tx1"/>
              </a:solidFill>
              <a:prstDash val="solid"/>
              <a:miter lim="800000"/>
              <a:headEnd type="none" w="med" len="med"/>
              <a:tailEnd type="none" w="med" len="med"/>
            </a:ln>
            <a:effectLst/>
          </p:spPr>
        </p:cxnSp>
        <p:cxnSp>
          <p:nvCxnSpPr>
            <p:cNvPr id="37" name="直線接點 36"/>
            <p:cNvCxnSpPr>
              <a:stCxn id="31" idx="5"/>
              <a:endCxn id="32" idx="1"/>
            </p:cNvCxnSpPr>
            <p:nvPr/>
          </p:nvCxnSpPr>
          <p:spPr bwMode="auto">
            <a:xfrm>
              <a:off x="4178515" y="1462141"/>
              <a:ext cx="570946" cy="560144"/>
            </a:xfrm>
            <a:prstGeom prst="line">
              <a:avLst/>
            </a:prstGeom>
            <a:solidFill>
              <a:schemeClr val="accent1"/>
            </a:solidFill>
            <a:ln w="28575" cap="flat" cmpd="sng" algn="ctr">
              <a:solidFill>
                <a:schemeClr val="tx1"/>
              </a:solidFill>
              <a:prstDash val="solid"/>
              <a:miter lim="800000"/>
              <a:headEnd type="none" w="med" len="med"/>
              <a:tailEnd type="none" w="med" len="med"/>
            </a:ln>
            <a:effectLst/>
          </p:spPr>
        </p:cxnSp>
        <p:cxnSp>
          <p:nvCxnSpPr>
            <p:cNvPr id="38" name="直線接點 37"/>
            <p:cNvCxnSpPr>
              <a:stCxn id="32" idx="4"/>
              <a:endCxn id="33" idx="0"/>
            </p:cNvCxnSpPr>
            <p:nvPr/>
          </p:nvCxnSpPr>
          <p:spPr bwMode="auto">
            <a:xfrm>
              <a:off x="5004048" y="2636912"/>
              <a:ext cx="72008" cy="1080120"/>
            </a:xfrm>
            <a:prstGeom prst="line">
              <a:avLst/>
            </a:prstGeom>
            <a:solidFill>
              <a:schemeClr val="accent1"/>
            </a:solidFill>
            <a:ln w="28575" cap="flat" cmpd="sng" algn="ctr">
              <a:solidFill>
                <a:schemeClr val="tx1"/>
              </a:solidFill>
              <a:prstDash val="solid"/>
              <a:miter lim="800000"/>
              <a:headEnd type="none" w="med" len="med"/>
              <a:tailEnd type="none" w="med" len="med"/>
            </a:ln>
            <a:effectLst/>
          </p:spPr>
        </p:cxnSp>
        <p:cxnSp>
          <p:nvCxnSpPr>
            <p:cNvPr id="39" name="直線接點 38"/>
            <p:cNvCxnSpPr>
              <a:stCxn id="30" idx="3"/>
              <a:endCxn id="34" idx="0"/>
            </p:cNvCxnSpPr>
            <p:nvPr/>
          </p:nvCxnSpPr>
          <p:spPr bwMode="auto">
            <a:xfrm flipH="1">
              <a:off x="755576" y="1327876"/>
              <a:ext cx="681517" cy="2605180"/>
            </a:xfrm>
            <a:prstGeom prst="line">
              <a:avLst/>
            </a:prstGeom>
            <a:solidFill>
              <a:schemeClr val="accent1"/>
            </a:solidFill>
            <a:ln w="28575" cap="flat" cmpd="sng" algn="ctr">
              <a:solidFill>
                <a:schemeClr val="tx1"/>
              </a:solidFill>
              <a:prstDash val="solid"/>
              <a:miter lim="800000"/>
              <a:headEnd type="none" w="med" len="med"/>
              <a:tailEnd type="none" w="med" len="med"/>
            </a:ln>
            <a:effectLst/>
          </p:spPr>
        </p:cxnSp>
        <p:cxnSp>
          <p:nvCxnSpPr>
            <p:cNvPr id="40" name="直線接點 39"/>
            <p:cNvCxnSpPr>
              <a:stCxn id="34" idx="5"/>
              <a:endCxn id="35" idx="2"/>
            </p:cNvCxnSpPr>
            <p:nvPr/>
          </p:nvCxnSpPr>
          <p:spPr bwMode="auto">
            <a:xfrm>
              <a:off x="1010163" y="4547683"/>
              <a:ext cx="1689629" cy="537501"/>
            </a:xfrm>
            <a:prstGeom prst="line">
              <a:avLst/>
            </a:prstGeom>
            <a:solidFill>
              <a:schemeClr val="accent1"/>
            </a:solidFill>
            <a:ln w="28575" cap="flat" cmpd="sng" algn="ctr">
              <a:solidFill>
                <a:schemeClr val="tx1"/>
              </a:solidFill>
              <a:prstDash val="solid"/>
              <a:miter lim="800000"/>
              <a:headEnd type="none" w="med" len="med"/>
              <a:tailEnd type="none" w="med" len="med"/>
            </a:ln>
            <a:effectLst/>
          </p:spPr>
        </p:cxnSp>
        <p:cxnSp>
          <p:nvCxnSpPr>
            <p:cNvPr id="41" name="直線接點 40"/>
            <p:cNvCxnSpPr>
              <a:stCxn id="35" idx="6"/>
              <a:endCxn id="33" idx="3"/>
            </p:cNvCxnSpPr>
            <p:nvPr/>
          </p:nvCxnSpPr>
          <p:spPr bwMode="auto">
            <a:xfrm flipV="1">
              <a:off x="3419872" y="4331659"/>
              <a:ext cx="1401597" cy="753525"/>
            </a:xfrm>
            <a:prstGeom prst="line">
              <a:avLst/>
            </a:prstGeom>
            <a:solidFill>
              <a:schemeClr val="accent1"/>
            </a:solidFill>
            <a:ln w="28575" cap="flat" cmpd="sng" algn="ctr">
              <a:solidFill>
                <a:schemeClr val="tx1"/>
              </a:solidFill>
              <a:prstDash val="solid"/>
              <a:miter lim="800000"/>
              <a:headEnd type="none" w="med" len="med"/>
              <a:tailEnd type="none" w="med" len="med"/>
            </a:ln>
            <a:effectLst/>
          </p:spPr>
        </p:cxnSp>
        <p:cxnSp>
          <p:nvCxnSpPr>
            <p:cNvPr id="42" name="直線接點 41"/>
            <p:cNvCxnSpPr>
              <a:stCxn id="30" idx="5"/>
              <a:endCxn id="33" idx="1"/>
            </p:cNvCxnSpPr>
            <p:nvPr/>
          </p:nvCxnSpPr>
          <p:spPr bwMode="auto">
            <a:xfrm>
              <a:off x="1946267" y="1327876"/>
              <a:ext cx="2875202" cy="2494609"/>
            </a:xfrm>
            <a:prstGeom prst="line">
              <a:avLst/>
            </a:prstGeom>
            <a:solidFill>
              <a:schemeClr val="accent1"/>
            </a:solidFill>
            <a:ln w="28575" cap="flat" cmpd="sng" algn="ctr">
              <a:solidFill>
                <a:schemeClr val="tx1"/>
              </a:solidFill>
              <a:prstDash val="solid"/>
              <a:miter lim="800000"/>
              <a:headEnd type="none" w="med" len="med"/>
              <a:tailEnd type="none" w="med" len="med"/>
            </a:ln>
            <a:effectLst/>
          </p:spPr>
        </p:cxnSp>
        <p:sp>
          <p:nvSpPr>
            <p:cNvPr id="43" name="文字方塊 42"/>
            <p:cNvSpPr txBox="1"/>
            <p:nvPr/>
          </p:nvSpPr>
          <p:spPr>
            <a:xfrm>
              <a:off x="2675639" y="626030"/>
              <a:ext cx="352982" cy="461665"/>
            </a:xfrm>
            <a:prstGeom prst="rect">
              <a:avLst/>
            </a:prstGeom>
            <a:noFill/>
          </p:spPr>
          <p:txBody>
            <a:bodyPr wrap="none" rtlCol="0">
              <a:spAutoFit/>
            </a:bodyPr>
            <a:lstStyle/>
            <a:p>
              <a:r>
                <a:rPr lang="en-US" altLang="zh-TW" dirty="0" smtClean="0"/>
                <a:t>8</a:t>
              </a:r>
              <a:endParaRPr lang="zh-TW" altLang="en-US" dirty="0"/>
            </a:p>
          </p:txBody>
        </p:sp>
        <p:sp>
          <p:nvSpPr>
            <p:cNvPr id="44" name="文字方塊 43"/>
            <p:cNvSpPr txBox="1"/>
            <p:nvPr/>
          </p:nvSpPr>
          <p:spPr>
            <a:xfrm>
              <a:off x="386343" y="2276872"/>
              <a:ext cx="521297" cy="461665"/>
            </a:xfrm>
            <a:prstGeom prst="rect">
              <a:avLst/>
            </a:prstGeom>
            <a:noFill/>
          </p:spPr>
          <p:txBody>
            <a:bodyPr wrap="none" rtlCol="0">
              <a:spAutoFit/>
            </a:bodyPr>
            <a:lstStyle/>
            <a:p>
              <a:r>
                <a:rPr lang="en-US" altLang="zh-TW" dirty="0" smtClean="0"/>
                <a:t>12</a:t>
              </a:r>
              <a:endParaRPr lang="zh-TW" altLang="en-US" dirty="0"/>
            </a:p>
          </p:txBody>
        </p:sp>
        <p:sp>
          <p:nvSpPr>
            <p:cNvPr id="45" name="文字方塊 44"/>
            <p:cNvSpPr txBox="1"/>
            <p:nvPr/>
          </p:nvSpPr>
          <p:spPr>
            <a:xfrm>
              <a:off x="4419673" y="1268760"/>
              <a:ext cx="352982" cy="461665"/>
            </a:xfrm>
            <a:prstGeom prst="rect">
              <a:avLst/>
            </a:prstGeom>
            <a:noFill/>
          </p:spPr>
          <p:txBody>
            <a:bodyPr wrap="none" rtlCol="0">
              <a:spAutoFit/>
            </a:bodyPr>
            <a:lstStyle/>
            <a:p>
              <a:r>
                <a:rPr lang="en-US" altLang="zh-TW" dirty="0"/>
                <a:t>3</a:t>
              </a:r>
              <a:endParaRPr lang="zh-TW" altLang="en-US" dirty="0"/>
            </a:p>
          </p:txBody>
        </p:sp>
        <p:sp>
          <p:nvSpPr>
            <p:cNvPr id="46" name="文字方塊 45"/>
            <p:cNvSpPr txBox="1"/>
            <p:nvPr/>
          </p:nvSpPr>
          <p:spPr>
            <a:xfrm>
              <a:off x="5062654" y="2908309"/>
              <a:ext cx="352982" cy="461665"/>
            </a:xfrm>
            <a:prstGeom prst="rect">
              <a:avLst/>
            </a:prstGeom>
            <a:noFill/>
          </p:spPr>
          <p:txBody>
            <a:bodyPr wrap="none" rtlCol="0">
              <a:spAutoFit/>
            </a:bodyPr>
            <a:lstStyle/>
            <a:p>
              <a:r>
                <a:rPr lang="en-US" altLang="zh-TW" dirty="0"/>
                <a:t>4</a:t>
              </a:r>
              <a:endParaRPr lang="zh-TW" altLang="en-US" dirty="0"/>
            </a:p>
          </p:txBody>
        </p:sp>
        <p:sp>
          <p:nvSpPr>
            <p:cNvPr id="47" name="文字方塊 46"/>
            <p:cNvSpPr txBox="1"/>
            <p:nvPr/>
          </p:nvSpPr>
          <p:spPr>
            <a:xfrm>
              <a:off x="2900063" y="2344347"/>
              <a:ext cx="352982" cy="461665"/>
            </a:xfrm>
            <a:prstGeom prst="rect">
              <a:avLst/>
            </a:prstGeom>
            <a:noFill/>
          </p:spPr>
          <p:txBody>
            <a:bodyPr wrap="none" rtlCol="0">
              <a:spAutoFit/>
            </a:bodyPr>
            <a:lstStyle/>
            <a:p>
              <a:r>
                <a:rPr lang="en-US" altLang="zh-TW" dirty="0"/>
                <a:t>7</a:t>
              </a:r>
              <a:endParaRPr lang="zh-TW" altLang="en-US" dirty="0"/>
            </a:p>
          </p:txBody>
        </p:sp>
        <p:sp>
          <p:nvSpPr>
            <p:cNvPr id="48" name="文字方塊 47"/>
            <p:cNvSpPr txBox="1"/>
            <p:nvPr/>
          </p:nvSpPr>
          <p:spPr>
            <a:xfrm>
              <a:off x="1626730" y="4803539"/>
              <a:ext cx="352982" cy="461665"/>
            </a:xfrm>
            <a:prstGeom prst="rect">
              <a:avLst/>
            </a:prstGeom>
            <a:noFill/>
          </p:spPr>
          <p:txBody>
            <a:bodyPr wrap="none" rtlCol="0">
              <a:spAutoFit/>
            </a:bodyPr>
            <a:lstStyle/>
            <a:p>
              <a:r>
                <a:rPr lang="en-US" altLang="zh-TW" dirty="0"/>
                <a:t>6</a:t>
              </a:r>
              <a:endParaRPr lang="zh-TW" altLang="en-US" dirty="0"/>
            </a:p>
          </p:txBody>
        </p:sp>
        <p:sp>
          <p:nvSpPr>
            <p:cNvPr id="49" name="文字方塊 48"/>
            <p:cNvSpPr txBox="1"/>
            <p:nvPr/>
          </p:nvSpPr>
          <p:spPr>
            <a:xfrm>
              <a:off x="4120670" y="4653136"/>
              <a:ext cx="352982" cy="461665"/>
            </a:xfrm>
            <a:prstGeom prst="rect">
              <a:avLst/>
            </a:prstGeom>
            <a:noFill/>
          </p:spPr>
          <p:txBody>
            <a:bodyPr wrap="none" rtlCol="0">
              <a:spAutoFit/>
            </a:bodyPr>
            <a:lstStyle/>
            <a:p>
              <a:r>
                <a:rPr lang="en-US" altLang="zh-TW" dirty="0"/>
                <a:t>5</a:t>
              </a:r>
              <a:endParaRPr lang="zh-TW" altLang="en-US" dirty="0"/>
            </a:p>
          </p:txBody>
        </p:sp>
      </p:grpSp>
    </p:spTree>
    <p:extLst>
      <p:ext uri="{BB962C8B-B14F-4D97-AF65-F5344CB8AC3E}">
        <p14:creationId xmlns:p14="http://schemas.microsoft.com/office/powerpoint/2010/main" val="32765186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type="body" idx="1"/>
          </p:nvPr>
        </p:nvSpPr>
        <p:spPr>
          <a:xfrm>
            <a:off x="381000" y="685800"/>
            <a:ext cx="8077200" cy="5622925"/>
          </a:xfrm>
        </p:spPr>
        <p:txBody>
          <a:bodyPr/>
          <a:lstStyle/>
          <a:p>
            <a:pPr eaLnBrk="1" hangingPunct="1">
              <a:lnSpc>
                <a:spcPct val="90000"/>
              </a:lnSpc>
            </a:pPr>
            <a:r>
              <a:rPr lang="zh-TW" altLang="en-US" sz="2400" b="1" dirty="0" smtClean="0">
                <a:solidFill>
                  <a:srgbClr val="3BA943"/>
                </a:solidFill>
                <a:latin typeface="Times New Roman" panose="02020603050405020304" pitchFamily="18" charset="0"/>
              </a:rPr>
              <a:t>題意範例：</a:t>
            </a:r>
            <a:endParaRPr lang="en-US" altLang="zh-TW" sz="2400" b="1" dirty="0" smtClean="0">
              <a:solidFill>
                <a:srgbClr val="3BA943"/>
              </a:solidFill>
              <a:latin typeface="Times New Roman" panose="02020603050405020304" pitchFamily="18" charset="0"/>
            </a:endParaRPr>
          </a:p>
          <a:p>
            <a:pPr lvl="1" eaLnBrk="1" hangingPunct="1">
              <a:lnSpc>
                <a:spcPct val="90000"/>
              </a:lnSpc>
            </a:pPr>
            <a:r>
              <a:rPr lang="en-US" altLang="zh-TW" sz="2000" b="1" dirty="0" smtClean="0">
                <a:latin typeface="Times New Roman" panose="02020603050405020304" pitchFamily="18" charset="0"/>
              </a:rPr>
              <a:t>Output:</a:t>
            </a:r>
          </a:p>
          <a:p>
            <a:pPr marL="0" indent="0" eaLnBrk="1" hangingPunct="1">
              <a:lnSpc>
                <a:spcPct val="90000"/>
              </a:lnSpc>
              <a:buNone/>
            </a:pPr>
            <a:r>
              <a:rPr lang="en-US" altLang="zh-TW" sz="2400" dirty="0">
                <a:latin typeface="Times New Roman" panose="02020603050405020304" pitchFamily="18" charset="0"/>
                <a:sym typeface="Wingdings" panose="05000000000000000000" pitchFamily="2" charset="2"/>
              </a:rPr>
              <a:t>	</a:t>
            </a:r>
            <a:r>
              <a:rPr lang="en-US" altLang="zh-TW" sz="2400" dirty="0" smtClean="0">
                <a:latin typeface="Times New Roman" panose="02020603050405020304" pitchFamily="18" charset="0"/>
                <a:sym typeface="Wingdings" panose="05000000000000000000" pitchFamily="2" charset="2"/>
              </a:rPr>
              <a:t>Case 1:</a:t>
            </a:r>
          </a:p>
          <a:p>
            <a:pPr marL="0" indent="0" eaLnBrk="1" hangingPunct="1">
              <a:lnSpc>
                <a:spcPct val="90000"/>
              </a:lnSpc>
              <a:buNone/>
            </a:pPr>
            <a:r>
              <a:rPr lang="en-US" altLang="zh-TW" sz="2400" dirty="0" smtClean="0">
                <a:latin typeface="Times New Roman" panose="02020603050405020304" pitchFamily="18" charset="0"/>
                <a:sym typeface="Wingdings" panose="05000000000000000000" pitchFamily="2" charset="2"/>
              </a:rPr>
              <a:t>	</a:t>
            </a:r>
            <a:r>
              <a:rPr lang="en-US" altLang="zh-TW" sz="2400" dirty="0" smtClean="0">
                <a:latin typeface="Times New Roman" panose="02020603050405020304" pitchFamily="18" charset="0"/>
                <a:cs typeface="Times New Roman" panose="02020603050405020304" pitchFamily="18" charset="0"/>
                <a:sym typeface="Wingdings" panose="05000000000000000000" pitchFamily="2" charset="2"/>
              </a:rPr>
              <a:t>B-D 3</a:t>
            </a:r>
          </a:p>
          <a:p>
            <a:pPr marL="0" indent="0" eaLnBrk="1" hangingPunct="1">
              <a:lnSpc>
                <a:spcPct val="90000"/>
              </a:lnSpc>
              <a:buNone/>
            </a:pPr>
            <a:r>
              <a:rPr lang="en-US" altLang="zh-TW" sz="2400" dirty="0">
                <a:latin typeface="Times New Roman" panose="02020603050405020304" pitchFamily="18" charset="0"/>
                <a:cs typeface="Times New Roman" panose="02020603050405020304" pitchFamily="18" charset="0"/>
                <a:sym typeface="Wingdings" panose="05000000000000000000" pitchFamily="2" charset="2"/>
              </a:rPr>
              <a:t>	</a:t>
            </a:r>
            <a:r>
              <a:rPr lang="en-US" altLang="zh-TW" sz="2400" dirty="0" smtClean="0">
                <a:latin typeface="Times New Roman" panose="02020603050405020304" pitchFamily="18" charset="0"/>
                <a:cs typeface="Times New Roman" panose="02020603050405020304" pitchFamily="18" charset="0"/>
                <a:sym typeface="Wingdings" panose="05000000000000000000" pitchFamily="2" charset="2"/>
              </a:rPr>
              <a:t>D-F</a:t>
            </a:r>
            <a:r>
              <a:rPr lang="zh-TW" altLang="en-US" sz="2400"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altLang="zh-TW" sz="2400" dirty="0" smtClean="0">
                <a:latin typeface="Times New Roman" panose="02020603050405020304" pitchFamily="18" charset="0"/>
                <a:cs typeface="Times New Roman" panose="02020603050405020304" pitchFamily="18" charset="0"/>
                <a:sym typeface="Wingdings" panose="05000000000000000000" pitchFamily="2" charset="2"/>
              </a:rPr>
              <a:t>4</a:t>
            </a:r>
          </a:p>
          <a:p>
            <a:pPr marL="0" indent="0" eaLnBrk="1" hangingPunct="1">
              <a:lnSpc>
                <a:spcPct val="90000"/>
              </a:lnSpc>
              <a:buNone/>
            </a:pPr>
            <a:r>
              <a:rPr lang="en-US" altLang="zh-TW" sz="2400" dirty="0">
                <a:latin typeface="Times New Roman" panose="02020603050405020304" pitchFamily="18" charset="0"/>
                <a:cs typeface="Times New Roman" panose="02020603050405020304" pitchFamily="18" charset="0"/>
                <a:sym typeface="Wingdings" panose="05000000000000000000" pitchFamily="2" charset="2"/>
              </a:rPr>
              <a:t>	</a:t>
            </a:r>
            <a:r>
              <a:rPr lang="en-US" altLang="zh-TW" sz="2400" dirty="0" smtClean="0">
                <a:latin typeface="Times New Roman" panose="02020603050405020304" pitchFamily="18" charset="0"/>
                <a:cs typeface="Times New Roman" panose="02020603050405020304" pitchFamily="18" charset="0"/>
                <a:sym typeface="Wingdings" panose="05000000000000000000" pitchFamily="2" charset="2"/>
              </a:rPr>
              <a:t>E-F</a:t>
            </a:r>
            <a:r>
              <a:rPr lang="zh-TW" altLang="en-US" sz="2400"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altLang="zh-TW" sz="2400" dirty="0" smtClean="0">
                <a:latin typeface="Times New Roman" panose="02020603050405020304" pitchFamily="18" charset="0"/>
                <a:cs typeface="Times New Roman" panose="02020603050405020304" pitchFamily="18" charset="0"/>
                <a:sym typeface="Wingdings" panose="05000000000000000000" pitchFamily="2" charset="2"/>
              </a:rPr>
              <a:t>5</a:t>
            </a:r>
          </a:p>
          <a:p>
            <a:pPr marL="0" indent="0" eaLnBrk="1" hangingPunct="1">
              <a:lnSpc>
                <a:spcPct val="90000"/>
              </a:lnSpc>
              <a:buNone/>
            </a:pPr>
            <a:r>
              <a:rPr lang="en-US" altLang="zh-TW" sz="2400" dirty="0">
                <a:latin typeface="Times New Roman" panose="02020603050405020304" pitchFamily="18" charset="0"/>
                <a:cs typeface="Times New Roman" panose="02020603050405020304" pitchFamily="18" charset="0"/>
                <a:sym typeface="Wingdings" panose="05000000000000000000" pitchFamily="2" charset="2"/>
              </a:rPr>
              <a:t>	</a:t>
            </a:r>
            <a:r>
              <a:rPr lang="en-US" altLang="zh-TW" sz="2400" dirty="0" smtClean="0">
                <a:latin typeface="Times New Roman" panose="02020603050405020304" pitchFamily="18" charset="0"/>
                <a:cs typeface="Times New Roman" panose="02020603050405020304" pitchFamily="18" charset="0"/>
                <a:sym typeface="Wingdings" panose="05000000000000000000" pitchFamily="2" charset="2"/>
              </a:rPr>
              <a:t>C-E</a:t>
            </a:r>
            <a:r>
              <a:rPr lang="zh-TW" altLang="en-US" sz="2400"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altLang="zh-TW" sz="2400" dirty="0" smtClean="0">
                <a:latin typeface="Times New Roman" panose="02020603050405020304" pitchFamily="18" charset="0"/>
                <a:cs typeface="Times New Roman" panose="02020603050405020304" pitchFamily="18" charset="0"/>
                <a:sym typeface="Wingdings" panose="05000000000000000000" pitchFamily="2" charset="2"/>
              </a:rPr>
              <a:t>6</a:t>
            </a:r>
          </a:p>
          <a:p>
            <a:pPr marL="0" indent="0" eaLnBrk="1" hangingPunct="1">
              <a:lnSpc>
                <a:spcPct val="90000"/>
              </a:lnSpc>
              <a:buNone/>
            </a:pPr>
            <a:r>
              <a:rPr lang="en-US" altLang="zh-TW" sz="2400" dirty="0">
                <a:latin typeface="Times New Roman" panose="02020603050405020304" pitchFamily="18" charset="0"/>
                <a:cs typeface="Times New Roman" panose="02020603050405020304" pitchFamily="18" charset="0"/>
                <a:sym typeface="Wingdings" panose="05000000000000000000" pitchFamily="2" charset="2"/>
              </a:rPr>
              <a:t>	</a:t>
            </a:r>
            <a:r>
              <a:rPr lang="en-US" altLang="zh-TW" sz="2400" dirty="0" smtClean="0">
                <a:latin typeface="Times New Roman" panose="02020603050405020304" pitchFamily="18" charset="0"/>
                <a:cs typeface="Times New Roman" panose="02020603050405020304" pitchFamily="18" charset="0"/>
                <a:sym typeface="Wingdings" panose="05000000000000000000" pitchFamily="2" charset="2"/>
              </a:rPr>
              <a:t>A-F</a:t>
            </a:r>
            <a:r>
              <a:rPr lang="zh-TW" altLang="en-US" sz="2400" dirty="0" smtClean="0">
                <a:latin typeface="Times New Roman" panose="02020603050405020304" pitchFamily="18" charset="0"/>
                <a:cs typeface="Times New Roman" panose="02020603050405020304" pitchFamily="18" charset="0"/>
                <a:sym typeface="Wingdings" panose="05000000000000000000" pitchFamily="2" charset="2"/>
              </a:rPr>
              <a:t> </a:t>
            </a:r>
            <a:r>
              <a:rPr lang="en-US" altLang="zh-TW" sz="2400" dirty="0" smtClean="0">
                <a:latin typeface="Times New Roman" panose="02020603050405020304" pitchFamily="18" charset="0"/>
                <a:cs typeface="Times New Roman" panose="02020603050405020304" pitchFamily="18" charset="0"/>
                <a:sym typeface="Wingdings" panose="05000000000000000000" pitchFamily="2" charset="2"/>
              </a:rPr>
              <a:t>7</a:t>
            </a:r>
            <a:endParaRPr lang="zh-TW" altLang="en-US" sz="2400" dirty="0" smtClean="0">
              <a:latin typeface="Times New Roman" panose="02020603050405020304" pitchFamily="18" charset="0"/>
              <a:cs typeface="Times New Roman" panose="02020603050405020304" pitchFamily="18" charset="0"/>
            </a:endParaRPr>
          </a:p>
        </p:txBody>
      </p:sp>
      <p:sp>
        <p:nvSpPr>
          <p:cNvPr id="30" name="橢圓 29"/>
          <p:cNvSpPr/>
          <p:nvPr/>
        </p:nvSpPr>
        <p:spPr bwMode="auto">
          <a:xfrm>
            <a:off x="5377724" y="1257907"/>
            <a:ext cx="504056" cy="504892"/>
          </a:xfrm>
          <a:prstGeom prst="ellipse">
            <a:avLst/>
          </a:prstGeom>
          <a:noFill/>
          <a:ln w="19050"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n-US" altLang="zh-TW" sz="2000" b="0" i="0" u="none" strike="noStrike" cap="none" normalizeH="0" baseline="0" dirty="0" smtClean="0">
                <a:ln>
                  <a:noFill/>
                </a:ln>
                <a:solidFill>
                  <a:schemeClr val="tx1"/>
                </a:solidFill>
                <a:effectLst/>
                <a:latin typeface="Tahoma" pitchFamily="34" charset="0"/>
                <a:ea typeface="新細明體" pitchFamily="18" charset="-120"/>
              </a:rPr>
              <a:t>A</a:t>
            </a:r>
            <a:endParaRPr kumimoji="1" lang="zh-TW" altLang="en-US" sz="2000" b="0" i="0" u="none" strike="noStrike" cap="none" normalizeH="0" baseline="0" dirty="0" smtClean="0">
              <a:ln>
                <a:noFill/>
              </a:ln>
              <a:solidFill>
                <a:schemeClr val="tx1"/>
              </a:solidFill>
              <a:effectLst/>
              <a:latin typeface="Tahoma" pitchFamily="34" charset="0"/>
              <a:ea typeface="新細明體" pitchFamily="18" charset="-120"/>
            </a:endParaRPr>
          </a:p>
        </p:txBody>
      </p:sp>
      <p:sp>
        <p:nvSpPr>
          <p:cNvPr id="31" name="橢圓 30"/>
          <p:cNvSpPr/>
          <p:nvPr/>
        </p:nvSpPr>
        <p:spPr bwMode="auto">
          <a:xfrm>
            <a:off x="6940297" y="1352048"/>
            <a:ext cx="504056" cy="504892"/>
          </a:xfrm>
          <a:prstGeom prst="ellipse">
            <a:avLst/>
          </a:prstGeom>
          <a:noFill/>
          <a:ln w="19050"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zh-TW" sz="2000" dirty="0"/>
              <a:t>B</a:t>
            </a:r>
            <a:endParaRPr kumimoji="1" lang="zh-TW" altLang="en-US" sz="2000" b="0" i="0" u="none" strike="noStrike" cap="none" normalizeH="0" baseline="0" dirty="0" smtClean="0">
              <a:ln>
                <a:noFill/>
              </a:ln>
              <a:solidFill>
                <a:schemeClr val="tx1"/>
              </a:solidFill>
              <a:effectLst/>
            </a:endParaRPr>
          </a:p>
        </p:txBody>
      </p:sp>
      <p:sp>
        <p:nvSpPr>
          <p:cNvPr id="32" name="橢圓 31"/>
          <p:cNvSpPr/>
          <p:nvPr/>
        </p:nvSpPr>
        <p:spPr bwMode="auto">
          <a:xfrm>
            <a:off x="7696381" y="2101813"/>
            <a:ext cx="504056" cy="504892"/>
          </a:xfrm>
          <a:prstGeom prst="ellipse">
            <a:avLst/>
          </a:prstGeom>
          <a:noFill/>
          <a:ln w="19050"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zh-TW" sz="2000" dirty="0"/>
              <a:t>D</a:t>
            </a:r>
            <a:endParaRPr kumimoji="1" lang="zh-TW" altLang="en-US" sz="2000" b="0" i="0" u="none" strike="noStrike" cap="none" normalizeH="0" baseline="0" dirty="0" smtClean="0">
              <a:ln>
                <a:noFill/>
              </a:ln>
              <a:solidFill>
                <a:schemeClr val="tx1"/>
              </a:solidFill>
              <a:effectLst/>
            </a:endParaRPr>
          </a:p>
        </p:txBody>
      </p:sp>
      <p:sp>
        <p:nvSpPr>
          <p:cNvPr id="33" name="橢圓 32"/>
          <p:cNvSpPr/>
          <p:nvPr/>
        </p:nvSpPr>
        <p:spPr bwMode="auto">
          <a:xfrm>
            <a:off x="7746787" y="3364044"/>
            <a:ext cx="504056" cy="504892"/>
          </a:xfrm>
          <a:prstGeom prst="ellipse">
            <a:avLst/>
          </a:prstGeom>
          <a:noFill/>
          <a:ln w="19050"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zh-TW" sz="2000" dirty="0" smtClean="0"/>
              <a:t>F</a:t>
            </a:r>
            <a:endParaRPr kumimoji="1" lang="zh-TW" altLang="en-US" sz="2000" b="0" i="0" u="none" strike="noStrike" cap="none" normalizeH="0" baseline="0" dirty="0" smtClean="0">
              <a:ln>
                <a:noFill/>
              </a:ln>
              <a:solidFill>
                <a:schemeClr val="tx1"/>
              </a:solidFill>
              <a:effectLst/>
            </a:endParaRPr>
          </a:p>
        </p:txBody>
      </p:sp>
      <p:sp>
        <p:nvSpPr>
          <p:cNvPr id="34" name="橢圓 33"/>
          <p:cNvSpPr/>
          <p:nvPr/>
        </p:nvSpPr>
        <p:spPr bwMode="auto">
          <a:xfrm>
            <a:off x="4722451" y="3515512"/>
            <a:ext cx="504056" cy="504892"/>
          </a:xfrm>
          <a:prstGeom prst="ellipse">
            <a:avLst/>
          </a:prstGeom>
          <a:noFill/>
          <a:ln w="19050"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zh-TW" sz="2000" dirty="0"/>
              <a:t>C</a:t>
            </a:r>
            <a:endParaRPr kumimoji="1" lang="zh-TW" altLang="en-US" sz="2000" b="0" i="0" u="none" strike="noStrike" cap="none" normalizeH="0" baseline="0" dirty="0" smtClean="0">
              <a:ln>
                <a:noFill/>
              </a:ln>
              <a:solidFill>
                <a:schemeClr val="tx1"/>
              </a:solidFill>
              <a:effectLst/>
            </a:endParaRPr>
          </a:p>
        </p:txBody>
      </p:sp>
      <p:sp>
        <p:nvSpPr>
          <p:cNvPr id="35" name="橢圓 34"/>
          <p:cNvSpPr/>
          <p:nvPr/>
        </p:nvSpPr>
        <p:spPr bwMode="auto">
          <a:xfrm>
            <a:off x="6335430" y="4070894"/>
            <a:ext cx="504056" cy="504892"/>
          </a:xfrm>
          <a:prstGeom prst="ellipse">
            <a:avLst/>
          </a:prstGeom>
          <a:noFill/>
          <a:ln w="19050"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zh-TW" sz="2000" dirty="0"/>
              <a:t>E</a:t>
            </a:r>
            <a:endParaRPr kumimoji="1" lang="zh-TW" altLang="en-US" sz="2000" b="0" i="0" u="none" strike="noStrike" cap="none" normalizeH="0" baseline="0" dirty="0" smtClean="0">
              <a:ln>
                <a:noFill/>
              </a:ln>
              <a:solidFill>
                <a:schemeClr val="tx1"/>
              </a:solidFill>
              <a:effectLst/>
            </a:endParaRPr>
          </a:p>
        </p:txBody>
      </p:sp>
      <p:cxnSp>
        <p:nvCxnSpPr>
          <p:cNvPr id="37" name="直線接點 36"/>
          <p:cNvCxnSpPr>
            <a:stCxn id="31" idx="5"/>
            <a:endCxn id="32" idx="1"/>
          </p:cNvCxnSpPr>
          <p:nvPr/>
        </p:nvCxnSpPr>
        <p:spPr bwMode="auto">
          <a:xfrm>
            <a:off x="7370536" y="1783001"/>
            <a:ext cx="399662" cy="392751"/>
          </a:xfrm>
          <a:prstGeom prst="line">
            <a:avLst/>
          </a:prstGeom>
          <a:solidFill>
            <a:schemeClr val="accent1"/>
          </a:solidFill>
          <a:ln w="28575" cap="flat" cmpd="sng" algn="ctr">
            <a:solidFill>
              <a:schemeClr val="tx1"/>
            </a:solidFill>
            <a:prstDash val="solid"/>
            <a:miter lim="800000"/>
            <a:headEnd type="none" w="med" len="med"/>
            <a:tailEnd type="none" w="med" len="med"/>
          </a:ln>
          <a:effectLst/>
        </p:spPr>
      </p:cxnSp>
      <p:cxnSp>
        <p:nvCxnSpPr>
          <p:cNvPr id="38" name="直線接點 37"/>
          <p:cNvCxnSpPr>
            <a:stCxn id="32" idx="4"/>
            <a:endCxn id="33" idx="0"/>
          </p:cNvCxnSpPr>
          <p:nvPr/>
        </p:nvCxnSpPr>
        <p:spPr bwMode="auto">
          <a:xfrm>
            <a:off x="7948409" y="2606705"/>
            <a:ext cx="50406" cy="757339"/>
          </a:xfrm>
          <a:prstGeom prst="line">
            <a:avLst/>
          </a:prstGeom>
          <a:solidFill>
            <a:schemeClr val="accent1"/>
          </a:solidFill>
          <a:ln w="28575" cap="flat" cmpd="sng" algn="ctr">
            <a:solidFill>
              <a:schemeClr val="tx1"/>
            </a:solidFill>
            <a:prstDash val="solid"/>
            <a:miter lim="800000"/>
            <a:headEnd type="none" w="med" len="med"/>
            <a:tailEnd type="none" w="med" len="med"/>
          </a:ln>
          <a:effectLst/>
        </p:spPr>
      </p:cxnSp>
      <p:cxnSp>
        <p:nvCxnSpPr>
          <p:cNvPr id="40" name="直線接點 39"/>
          <p:cNvCxnSpPr>
            <a:stCxn id="34" idx="5"/>
            <a:endCxn id="35" idx="2"/>
          </p:cNvCxnSpPr>
          <p:nvPr/>
        </p:nvCxnSpPr>
        <p:spPr bwMode="auto">
          <a:xfrm>
            <a:off x="5152690" y="3946465"/>
            <a:ext cx="1182740" cy="376875"/>
          </a:xfrm>
          <a:prstGeom prst="line">
            <a:avLst/>
          </a:prstGeom>
          <a:solidFill>
            <a:schemeClr val="accent1"/>
          </a:solidFill>
          <a:ln w="28575" cap="flat" cmpd="sng" algn="ctr">
            <a:solidFill>
              <a:schemeClr val="tx1"/>
            </a:solidFill>
            <a:prstDash val="solid"/>
            <a:miter lim="800000"/>
            <a:headEnd type="none" w="med" len="med"/>
            <a:tailEnd type="none" w="med" len="med"/>
          </a:ln>
          <a:effectLst/>
        </p:spPr>
      </p:cxnSp>
      <p:cxnSp>
        <p:nvCxnSpPr>
          <p:cNvPr id="41" name="直線接點 40"/>
          <p:cNvCxnSpPr>
            <a:stCxn id="35" idx="6"/>
            <a:endCxn id="33" idx="3"/>
          </p:cNvCxnSpPr>
          <p:nvPr/>
        </p:nvCxnSpPr>
        <p:spPr bwMode="auto">
          <a:xfrm flipV="1">
            <a:off x="6839486" y="3794997"/>
            <a:ext cx="981118" cy="528343"/>
          </a:xfrm>
          <a:prstGeom prst="line">
            <a:avLst/>
          </a:prstGeom>
          <a:solidFill>
            <a:schemeClr val="accent1"/>
          </a:solidFill>
          <a:ln w="28575" cap="flat" cmpd="sng" algn="ctr">
            <a:solidFill>
              <a:schemeClr val="tx1"/>
            </a:solidFill>
            <a:prstDash val="solid"/>
            <a:miter lim="800000"/>
            <a:headEnd type="none" w="med" len="med"/>
            <a:tailEnd type="none" w="med" len="med"/>
          </a:ln>
          <a:effectLst/>
        </p:spPr>
      </p:cxnSp>
      <p:cxnSp>
        <p:nvCxnSpPr>
          <p:cNvPr id="42" name="直線接點 41"/>
          <p:cNvCxnSpPr>
            <a:stCxn id="30" idx="5"/>
            <a:endCxn id="33" idx="1"/>
          </p:cNvCxnSpPr>
          <p:nvPr/>
        </p:nvCxnSpPr>
        <p:spPr bwMode="auto">
          <a:xfrm>
            <a:off x="5807963" y="1688859"/>
            <a:ext cx="2012641" cy="1749124"/>
          </a:xfrm>
          <a:prstGeom prst="line">
            <a:avLst/>
          </a:prstGeom>
          <a:solidFill>
            <a:schemeClr val="accent1"/>
          </a:solidFill>
          <a:ln w="28575" cap="flat" cmpd="sng" algn="ctr">
            <a:solidFill>
              <a:schemeClr val="tx1"/>
            </a:solidFill>
            <a:prstDash val="solid"/>
            <a:miter lim="800000"/>
            <a:headEnd type="none" w="med" len="med"/>
            <a:tailEnd type="none" w="med" len="med"/>
          </a:ln>
          <a:effectLst/>
        </p:spPr>
      </p:cxnSp>
      <p:sp>
        <p:nvSpPr>
          <p:cNvPr id="45" name="文字方塊 44"/>
          <p:cNvSpPr txBox="1"/>
          <p:nvPr/>
        </p:nvSpPr>
        <p:spPr>
          <a:xfrm>
            <a:off x="7539347" y="1647410"/>
            <a:ext cx="247087" cy="323702"/>
          </a:xfrm>
          <a:prstGeom prst="rect">
            <a:avLst/>
          </a:prstGeom>
          <a:noFill/>
        </p:spPr>
        <p:txBody>
          <a:bodyPr wrap="none" rtlCol="0">
            <a:spAutoFit/>
          </a:bodyPr>
          <a:lstStyle/>
          <a:p>
            <a:r>
              <a:rPr lang="en-US" altLang="zh-TW" dirty="0"/>
              <a:t>3</a:t>
            </a:r>
            <a:endParaRPr lang="zh-TW" altLang="en-US" dirty="0"/>
          </a:p>
        </p:txBody>
      </p:sp>
      <p:sp>
        <p:nvSpPr>
          <p:cNvPr id="46" name="文字方塊 45"/>
          <p:cNvSpPr txBox="1"/>
          <p:nvPr/>
        </p:nvSpPr>
        <p:spPr>
          <a:xfrm>
            <a:off x="7989434" y="2796999"/>
            <a:ext cx="247087" cy="323702"/>
          </a:xfrm>
          <a:prstGeom prst="rect">
            <a:avLst/>
          </a:prstGeom>
          <a:noFill/>
        </p:spPr>
        <p:txBody>
          <a:bodyPr wrap="none" rtlCol="0">
            <a:spAutoFit/>
          </a:bodyPr>
          <a:lstStyle/>
          <a:p>
            <a:r>
              <a:rPr lang="en-US" altLang="zh-TW" dirty="0"/>
              <a:t>4</a:t>
            </a:r>
            <a:endParaRPr lang="zh-TW" altLang="en-US" dirty="0"/>
          </a:p>
        </p:txBody>
      </p:sp>
      <p:sp>
        <p:nvSpPr>
          <p:cNvPr id="47" name="文字方塊 46"/>
          <p:cNvSpPr txBox="1"/>
          <p:nvPr/>
        </p:nvSpPr>
        <p:spPr>
          <a:xfrm>
            <a:off x="6475620" y="2401570"/>
            <a:ext cx="247087" cy="323702"/>
          </a:xfrm>
          <a:prstGeom prst="rect">
            <a:avLst/>
          </a:prstGeom>
          <a:noFill/>
        </p:spPr>
        <p:txBody>
          <a:bodyPr wrap="none" rtlCol="0">
            <a:spAutoFit/>
          </a:bodyPr>
          <a:lstStyle/>
          <a:p>
            <a:r>
              <a:rPr lang="en-US" altLang="zh-TW" dirty="0"/>
              <a:t>7</a:t>
            </a:r>
            <a:endParaRPr lang="zh-TW" altLang="en-US" dirty="0"/>
          </a:p>
        </p:txBody>
      </p:sp>
      <p:sp>
        <p:nvSpPr>
          <p:cNvPr id="48" name="文字方塊 47"/>
          <p:cNvSpPr txBox="1"/>
          <p:nvPr/>
        </p:nvSpPr>
        <p:spPr>
          <a:xfrm>
            <a:off x="5584287" y="4125861"/>
            <a:ext cx="247087" cy="323702"/>
          </a:xfrm>
          <a:prstGeom prst="rect">
            <a:avLst/>
          </a:prstGeom>
          <a:noFill/>
        </p:spPr>
        <p:txBody>
          <a:bodyPr wrap="none" rtlCol="0">
            <a:spAutoFit/>
          </a:bodyPr>
          <a:lstStyle/>
          <a:p>
            <a:r>
              <a:rPr lang="en-US" altLang="zh-TW" dirty="0"/>
              <a:t>6</a:t>
            </a:r>
            <a:endParaRPr lang="zh-TW" altLang="en-US" dirty="0"/>
          </a:p>
        </p:txBody>
      </p:sp>
      <p:sp>
        <p:nvSpPr>
          <p:cNvPr id="49" name="文字方塊 48"/>
          <p:cNvSpPr txBox="1"/>
          <p:nvPr/>
        </p:nvSpPr>
        <p:spPr>
          <a:xfrm>
            <a:off x="7330045" y="4020404"/>
            <a:ext cx="247087" cy="323702"/>
          </a:xfrm>
          <a:prstGeom prst="rect">
            <a:avLst/>
          </a:prstGeom>
          <a:noFill/>
        </p:spPr>
        <p:txBody>
          <a:bodyPr wrap="none" rtlCol="0">
            <a:spAutoFit/>
          </a:bodyPr>
          <a:lstStyle/>
          <a:p>
            <a:r>
              <a:rPr lang="en-US" altLang="zh-TW" dirty="0"/>
              <a:t>5</a:t>
            </a:r>
            <a:endParaRPr lang="zh-TW" altLang="en-US" dirty="0"/>
          </a:p>
        </p:txBody>
      </p:sp>
    </p:spTree>
    <p:extLst>
      <p:ext uri="{BB962C8B-B14F-4D97-AF65-F5344CB8AC3E}">
        <p14:creationId xmlns:p14="http://schemas.microsoft.com/office/powerpoint/2010/main" val="25530595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type="body" idx="1"/>
          </p:nvPr>
        </p:nvSpPr>
        <p:spPr>
          <a:xfrm>
            <a:off x="381000" y="685800"/>
            <a:ext cx="8077200" cy="5622925"/>
          </a:xfrm>
        </p:spPr>
        <p:txBody>
          <a:bodyPr/>
          <a:lstStyle/>
          <a:p>
            <a:pPr eaLnBrk="1" hangingPunct="1">
              <a:lnSpc>
                <a:spcPct val="90000"/>
              </a:lnSpc>
            </a:pPr>
            <a:r>
              <a:rPr lang="zh-TW" altLang="en-US" sz="2400" b="1" dirty="0">
                <a:solidFill>
                  <a:srgbClr val="3BA943"/>
                </a:solidFill>
                <a:latin typeface="Times New Roman" panose="02020603050405020304" pitchFamily="18" charset="0"/>
              </a:rPr>
              <a:t>解</a:t>
            </a:r>
            <a:r>
              <a:rPr lang="zh-TW" altLang="en-US" sz="2400" b="1" dirty="0" smtClean="0">
                <a:solidFill>
                  <a:srgbClr val="3BA943"/>
                </a:solidFill>
                <a:latin typeface="Times New Roman" panose="02020603050405020304" pitchFamily="18" charset="0"/>
              </a:rPr>
              <a:t>法：</a:t>
            </a:r>
            <a:endParaRPr lang="en-US" altLang="zh-TW" sz="2400" b="1" dirty="0" smtClean="0">
              <a:solidFill>
                <a:srgbClr val="3BA943"/>
              </a:solidFill>
              <a:latin typeface="Times New Roman" panose="02020603050405020304" pitchFamily="18" charset="0"/>
            </a:endParaRPr>
          </a:p>
          <a:p>
            <a:pPr marL="0" indent="0" eaLnBrk="1" hangingPunct="1">
              <a:lnSpc>
                <a:spcPct val="90000"/>
              </a:lnSpc>
              <a:buNone/>
            </a:pPr>
            <a:r>
              <a:rPr lang="en-US" altLang="zh-TW" sz="2400" b="1" dirty="0">
                <a:solidFill>
                  <a:srgbClr val="3BA943"/>
                </a:solidFill>
                <a:latin typeface="Times New Roman" panose="02020603050405020304" pitchFamily="18" charset="0"/>
              </a:rPr>
              <a:t>	</a:t>
            </a:r>
            <a:r>
              <a:rPr lang="zh-TW" altLang="en-US" sz="2400" dirty="0" smtClean="0">
                <a:latin typeface="Times New Roman" panose="02020603050405020304" pitchFamily="18" charset="0"/>
              </a:rPr>
              <a:t>標準的 </a:t>
            </a:r>
            <a:r>
              <a:rPr lang="en-US" altLang="zh-TW" sz="2400" dirty="0" smtClean="0">
                <a:latin typeface="Times New Roman" panose="02020603050405020304" pitchFamily="18" charset="0"/>
              </a:rPr>
              <a:t>Minimum Spanning Tree</a:t>
            </a:r>
            <a:r>
              <a:rPr lang="zh-TW" altLang="en-US" sz="2400" dirty="0" smtClean="0">
                <a:latin typeface="Times New Roman" panose="02020603050405020304" pitchFamily="18" charset="0"/>
              </a:rPr>
              <a:t> 問題，</a:t>
            </a:r>
            <a:endParaRPr lang="en-US" altLang="zh-TW" sz="2400" dirty="0" smtClean="0">
              <a:latin typeface="Times New Roman" panose="02020603050405020304" pitchFamily="18" charset="0"/>
            </a:endParaRPr>
          </a:p>
          <a:p>
            <a:pPr marL="0" indent="0" eaLnBrk="1" hangingPunct="1">
              <a:lnSpc>
                <a:spcPct val="90000"/>
              </a:lnSpc>
              <a:buNone/>
            </a:pPr>
            <a:r>
              <a:rPr lang="en-US" altLang="zh-TW" sz="2400" dirty="0">
                <a:latin typeface="Times New Roman" panose="02020603050405020304" pitchFamily="18" charset="0"/>
                <a:sym typeface="Wingdings" panose="05000000000000000000" pitchFamily="2" charset="2"/>
              </a:rPr>
              <a:t>	</a:t>
            </a:r>
            <a:r>
              <a:rPr lang="zh-TW" altLang="en-US" sz="2400" dirty="0" smtClean="0">
                <a:latin typeface="Times New Roman" panose="02020603050405020304" pitchFamily="18" charset="0"/>
                <a:sym typeface="Wingdings" panose="05000000000000000000" pitchFamily="2" charset="2"/>
              </a:rPr>
              <a:t>因此使用 </a:t>
            </a:r>
            <a:r>
              <a:rPr lang="en-US" altLang="zh-TW" sz="2400" dirty="0" err="1" smtClean="0">
                <a:latin typeface="Times New Roman" panose="02020603050405020304" pitchFamily="18" charset="0"/>
                <a:sym typeface="Wingdings" panose="05000000000000000000" pitchFamily="2" charset="2"/>
              </a:rPr>
              <a:t>Kruskal‘s</a:t>
            </a:r>
            <a:r>
              <a:rPr lang="en-US" altLang="zh-TW" sz="2400" dirty="0" smtClean="0">
                <a:latin typeface="Times New Roman" panose="02020603050405020304" pitchFamily="18" charset="0"/>
                <a:sym typeface="Wingdings" panose="05000000000000000000" pitchFamily="2" charset="2"/>
              </a:rPr>
              <a:t> algorithm</a:t>
            </a:r>
            <a:r>
              <a:rPr lang="zh-TW" altLang="en-US" sz="2400" dirty="0" smtClean="0">
                <a:latin typeface="Times New Roman" panose="02020603050405020304" pitchFamily="18" charset="0"/>
                <a:sym typeface="Wingdings" panose="05000000000000000000" pitchFamily="2" charset="2"/>
              </a:rPr>
              <a:t> 來找到</a:t>
            </a:r>
            <a:r>
              <a:rPr lang="en-US" altLang="zh-TW" sz="2400" dirty="0" smtClean="0">
                <a:latin typeface="Times New Roman" panose="02020603050405020304" pitchFamily="18" charset="0"/>
                <a:sym typeface="Wingdings" panose="05000000000000000000" pitchFamily="2" charset="2"/>
              </a:rPr>
              <a:t>MST</a:t>
            </a:r>
            <a:r>
              <a:rPr lang="zh-TW" altLang="en-US" sz="2400" dirty="0" smtClean="0">
                <a:latin typeface="Times New Roman" panose="02020603050405020304" pitchFamily="18" charset="0"/>
                <a:sym typeface="Wingdings" panose="05000000000000000000" pitchFamily="2" charset="2"/>
              </a:rPr>
              <a:t>。</a:t>
            </a:r>
            <a:endParaRPr lang="en-US" altLang="zh-TW" sz="2400" dirty="0" smtClean="0">
              <a:latin typeface="Times New Roman" panose="02020603050405020304" pitchFamily="18" charset="0"/>
              <a:sym typeface="Wingdings" panose="05000000000000000000" pitchFamily="2" charset="2"/>
            </a:endParaRPr>
          </a:p>
          <a:p>
            <a:pPr marL="0" indent="0" eaLnBrk="1" hangingPunct="1">
              <a:lnSpc>
                <a:spcPct val="90000"/>
              </a:lnSpc>
              <a:buNone/>
            </a:pPr>
            <a:endParaRPr lang="en-US" altLang="zh-TW" sz="2400" dirty="0">
              <a:latin typeface="Times New Roman" panose="02020603050405020304" pitchFamily="18" charset="0"/>
              <a:sym typeface="Wingdings" panose="05000000000000000000" pitchFamily="2" charset="2"/>
            </a:endParaRPr>
          </a:p>
          <a:p>
            <a:pPr marL="685800" lvl="1" eaLnBrk="1" hangingPunct="1">
              <a:lnSpc>
                <a:spcPct val="90000"/>
              </a:lnSpc>
            </a:pPr>
            <a:r>
              <a:rPr lang="en-US" altLang="zh-TW" sz="2400" dirty="0" err="1" smtClean="0">
                <a:latin typeface="Times New Roman" panose="02020603050405020304" pitchFamily="18" charset="0"/>
                <a:sym typeface="Wingdings" panose="05000000000000000000" pitchFamily="2" charset="2"/>
              </a:rPr>
              <a:t>Kruskal’s</a:t>
            </a:r>
            <a:r>
              <a:rPr lang="en-US" altLang="zh-TW" sz="2400" dirty="0" smtClean="0">
                <a:latin typeface="Times New Roman" panose="02020603050405020304" pitchFamily="18" charset="0"/>
                <a:sym typeface="Wingdings" panose="05000000000000000000" pitchFamily="2" charset="2"/>
              </a:rPr>
              <a:t> algorithm</a:t>
            </a:r>
          </a:p>
          <a:p>
            <a:pPr marL="457200" lvl="1" indent="0" eaLnBrk="1" hangingPunct="1">
              <a:lnSpc>
                <a:spcPct val="90000"/>
              </a:lnSpc>
              <a:buNone/>
            </a:pPr>
            <a:r>
              <a:rPr lang="en-US" altLang="zh-TW" sz="1600" dirty="0">
                <a:latin typeface="Times New Roman" panose="02020603050405020304" pitchFamily="18" charset="0"/>
                <a:sym typeface="Wingdings" panose="05000000000000000000" pitchFamily="2" charset="2"/>
              </a:rPr>
              <a:t>	</a:t>
            </a:r>
            <a:r>
              <a:rPr lang="en-US" altLang="zh-TW" sz="2000" dirty="0" smtClean="0">
                <a:latin typeface="Times New Roman" panose="02020603050405020304" pitchFamily="18" charset="0"/>
                <a:sym typeface="Wingdings" panose="05000000000000000000" pitchFamily="2" charset="2"/>
              </a:rPr>
              <a:t>1. </a:t>
            </a:r>
            <a:r>
              <a:rPr lang="zh-TW" altLang="en-US" sz="2000" dirty="0" smtClean="0">
                <a:latin typeface="Times New Roman" panose="02020603050405020304" pitchFamily="18" charset="0"/>
                <a:sym typeface="Wingdings" panose="05000000000000000000" pitchFamily="2" charset="2"/>
              </a:rPr>
              <a:t>將所有的邊依照權重排序，由小到大</a:t>
            </a:r>
            <a:endParaRPr lang="en-US" altLang="zh-TW" sz="2000" dirty="0" smtClean="0">
              <a:latin typeface="Times New Roman" panose="02020603050405020304" pitchFamily="18" charset="0"/>
              <a:sym typeface="Wingdings" panose="05000000000000000000" pitchFamily="2" charset="2"/>
            </a:endParaRPr>
          </a:p>
          <a:p>
            <a:pPr marL="457200" lvl="1" indent="0" eaLnBrk="1" hangingPunct="1">
              <a:lnSpc>
                <a:spcPct val="90000"/>
              </a:lnSpc>
              <a:buNone/>
            </a:pPr>
            <a:r>
              <a:rPr lang="en-US" altLang="zh-TW" sz="2000" dirty="0">
                <a:latin typeface="Times New Roman" panose="02020603050405020304" pitchFamily="18" charset="0"/>
                <a:sym typeface="Wingdings" panose="05000000000000000000" pitchFamily="2" charset="2"/>
              </a:rPr>
              <a:t>	</a:t>
            </a:r>
            <a:r>
              <a:rPr lang="en-US" altLang="zh-TW" sz="2000" dirty="0" smtClean="0">
                <a:latin typeface="Times New Roman" panose="02020603050405020304" pitchFamily="18" charset="0"/>
                <a:sym typeface="Wingdings" panose="05000000000000000000" pitchFamily="2" charset="2"/>
              </a:rPr>
              <a:t>2. </a:t>
            </a:r>
            <a:r>
              <a:rPr lang="zh-TW" altLang="en-US" sz="2000" dirty="0" smtClean="0">
                <a:latin typeface="Times New Roman" panose="02020603050405020304" pitchFamily="18" charset="0"/>
                <a:sym typeface="Wingdings" panose="05000000000000000000" pitchFamily="2" charset="2"/>
              </a:rPr>
              <a:t>依序將所有邊加入圖中，若產生</a:t>
            </a:r>
            <a:r>
              <a:rPr lang="en-US" altLang="zh-TW" sz="2000" dirty="0" smtClean="0">
                <a:latin typeface="Times New Roman" panose="02020603050405020304" pitchFamily="18" charset="0"/>
                <a:sym typeface="Wingdings" panose="05000000000000000000" pitchFamily="2" charset="2"/>
              </a:rPr>
              <a:t>Cycle</a:t>
            </a:r>
            <a:r>
              <a:rPr lang="zh-TW" altLang="en-US" sz="2000" dirty="0" smtClean="0">
                <a:latin typeface="Times New Roman" panose="02020603050405020304" pitchFamily="18" charset="0"/>
                <a:sym typeface="Wingdings" panose="05000000000000000000" pitchFamily="2" charset="2"/>
              </a:rPr>
              <a:t>則捨棄</a:t>
            </a:r>
            <a:endParaRPr lang="en-US" altLang="zh-TW" sz="2000" dirty="0" smtClean="0">
              <a:latin typeface="Times New Roman" panose="02020603050405020304" pitchFamily="18" charset="0"/>
              <a:sym typeface="Wingdings" panose="05000000000000000000" pitchFamily="2" charset="2"/>
            </a:endParaRPr>
          </a:p>
          <a:p>
            <a:pPr marL="457200" lvl="1" indent="0" eaLnBrk="1" hangingPunct="1">
              <a:lnSpc>
                <a:spcPct val="90000"/>
              </a:lnSpc>
              <a:buNone/>
            </a:pPr>
            <a:r>
              <a:rPr lang="en-US" altLang="zh-TW" sz="2000" dirty="0">
                <a:latin typeface="Times New Roman" panose="02020603050405020304" pitchFamily="18" charset="0"/>
                <a:sym typeface="Wingdings" panose="05000000000000000000" pitchFamily="2" charset="2"/>
              </a:rPr>
              <a:t>	</a:t>
            </a:r>
            <a:r>
              <a:rPr lang="en-US" altLang="zh-TW" sz="2000" dirty="0" smtClean="0">
                <a:latin typeface="Times New Roman" panose="02020603050405020304" pitchFamily="18" charset="0"/>
                <a:sym typeface="Wingdings" panose="05000000000000000000" pitchFamily="2" charset="2"/>
              </a:rPr>
              <a:t>3.</a:t>
            </a:r>
            <a:r>
              <a:rPr lang="zh-TW" altLang="en-US" sz="2000" dirty="0" smtClean="0">
                <a:latin typeface="Times New Roman" panose="02020603050405020304" pitchFamily="18" charset="0"/>
                <a:sym typeface="Wingdings" panose="05000000000000000000" pitchFamily="2" charset="2"/>
              </a:rPr>
              <a:t> 直到圖中共有</a:t>
            </a:r>
            <a:r>
              <a:rPr lang="en-US" altLang="zh-TW" sz="2000" dirty="0" smtClean="0">
                <a:latin typeface="Times New Roman" panose="02020603050405020304" pitchFamily="18" charset="0"/>
                <a:sym typeface="Wingdings" panose="05000000000000000000" pitchFamily="2" charset="2"/>
              </a:rPr>
              <a:t>N-1</a:t>
            </a:r>
            <a:r>
              <a:rPr lang="zh-TW" altLang="en-US" sz="2000" dirty="0" smtClean="0">
                <a:latin typeface="Times New Roman" panose="02020603050405020304" pitchFamily="18" charset="0"/>
                <a:sym typeface="Wingdings" panose="05000000000000000000" pitchFamily="2" charset="2"/>
              </a:rPr>
              <a:t>條邊為止</a:t>
            </a:r>
            <a:endParaRPr lang="en-US" altLang="zh-TW" sz="2000" dirty="0">
              <a:latin typeface="Times New Roman" panose="02020603050405020304" pitchFamily="18" charset="0"/>
              <a:sym typeface="Wingdings" panose="05000000000000000000" pitchFamily="2" charset="2"/>
            </a:endParaRPr>
          </a:p>
        </p:txBody>
      </p:sp>
    </p:spTree>
    <p:extLst>
      <p:ext uri="{BB962C8B-B14F-4D97-AF65-F5344CB8AC3E}">
        <p14:creationId xmlns:p14="http://schemas.microsoft.com/office/powerpoint/2010/main" val="13961514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type="body" idx="1"/>
          </p:nvPr>
        </p:nvSpPr>
        <p:spPr>
          <a:xfrm>
            <a:off x="381000" y="685801"/>
            <a:ext cx="8077200" cy="438944"/>
          </a:xfrm>
        </p:spPr>
        <p:txBody>
          <a:bodyPr/>
          <a:lstStyle/>
          <a:p>
            <a:pPr eaLnBrk="1" hangingPunct="1">
              <a:lnSpc>
                <a:spcPct val="90000"/>
              </a:lnSpc>
            </a:pPr>
            <a:r>
              <a:rPr lang="zh-TW" altLang="en-US" sz="2400" b="1" dirty="0" smtClean="0">
                <a:solidFill>
                  <a:srgbClr val="3BA943"/>
                </a:solidFill>
                <a:latin typeface="Times New Roman" panose="02020603050405020304" pitchFamily="18" charset="0"/>
              </a:rPr>
              <a:t>解法範例：</a:t>
            </a:r>
            <a:endParaRPr lang="en-US" altLang="zh-TW" sz="2400" b="1" dirty="0" smtClean="0">
              <a:solidFill>
                <a:srgbClr val="3BA943"/>
              </a:solidFill>
              <a:latin typeface="Times New Roman" panose="02020603050405020304" pitchFamily="18" charset="0"/>
            </a:endParaRPr>
          </a:p>
          <a:p>
            <a:pPr marL="0" indent="0" eaLnBrk="1" hangingPunct="1">
              <a:lnSpc>
                <a:spcPct val="90000"/>
              </a:lnSpc>
              <a:buNone/>
            </a:pPr>
            <a:r>
              <a:rPr lang="en-US" altLang="zh-TW" sz="2400" b="1" dirty="0">
                <a:solidFill>
                  <a:srgbClr val="3BA943"/>
                </a:solidFill>
                <a:latin typeface="Times New Roman" panose="02020603050405020304" pitchFamily="18" charset="0"/>
              </a:rPr>
              <a:t>	</a:t>
            </a:r>
            <a:endParaRPr lang="en-US" altLang="zh-TW" sz="2000" dirty="0">
              <a:latin typeface="Times New Roman" panose="02020603050405020304" pitchFamily="18" charset="0"/>
              <a:sym typeface="Wingdings" panose="05000000000000000000" pitchFamily="2" charset="2"/>
            </a:endParaRPr>
          </a:p>
        </p:txBody>
      </p:sp>
      <p:sp>
        <p:nvSpPr>
          <p:cNvPr id="3" name="橢圓 2"/>
          <p:cNvSpPr/>
          <p:nvPr/>
        </p:nvSpPr>
        <p:spPr bwMode="auto">
          <a:xfrm>
            <a:off x="1619672" y="1340768"/>
            <a:ext cx="504056" cy="504892"/>
          </a:xfrm>
          <a:prstGeom prst="ellipse">
            <a:avLst/>
          </a:prstGeom>
          <a:noFill/>
          <a:ln w="19050"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n-US" altLang="zh-TW" sz="2000" b="0" i="0" u="none" strike="noStrike" cap="none" normalizeH="0" baseline="0" dirty="0" smtClean="0">
                <a:ln>
                  <a:noFill/>
                </a:ln>
                <a:solidFill>
                  <a:schemeClr val="tx1"/>
                </a:solidFill>
                <a:effectLst/>
                <a:latin typeface="Tahoma" pitchFamily="34" charset="0"/>
                <a:ea typeface="新細明體" pitchFamily="18" charset="-120"/>
              </a:rPr>
              <a:t>A</a:t>
            </a:r>
            <a:endParaRPr kumimoji="1" lang="zh-TW" altLang="en-US" sz="2000" b="0" i="0" u="none" strike="noStrike" cap="none" normalizeH="0" baseline="0" dirty="0" smtClean="0">
              <a:ln>
                <a:noFill/>
              </a:ln>
              <a:solidFill>
                <a:schemeClr val="tx1"/>
              </a:solidFill>
              <a:effectLst/>
              <a:latin typeface="Tahoma" pitchFamily="34" charset="0"/>
              <a:ea typeface="新細明體" pitchFamily="18" charset="-120"/>
            </a:endParaRPr>
          </a:p>
        </p:txBody>
      </p:sp>
      <p:sp>
        <p:nvSpPr>
          <p:cNvPr id="4" name="橢圓 3"/>
          <p:cNvSpPr/>
          <p:nvPr/>
        </p:nvSpPr>
        <p:spPr bwMode="auto">
          <a:xfrm>
            <a:off x="3182245" y="1434909"/>
            <a:ext cx="504056" cy="504892"/>
          </a:xfrm>
          <a:prstGeom prst="ellipse">
            <a:avLst/>
          </a:prstGeom>
          <a:noFill/>
          <a:ln w="19050"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zh-TW" sz="2000" dirty="0"/>
              <a:t>B</a:t>
            </a:r>
            <a:endParaRPr kumimoji="1" lang="zh-TW" altLang="en-US" sz="2000" b="0" i="0" u="none" strike="noStrike" cap="none" normalizeH="0" baseline="0" dirty="0" smtClean="0">
              <a:ln>
                <a:noFill/>
              </a:ln>
              <a:solidFill>
                <a:schemeClr val="tx1"/>
              </a:solidFill>
              <a:effectLst/>
            </a:endParaRPr>
          </a:p>
        </p:txBody>
      </p:sp>
      <p:sp>
        <p:nvSpPr>
          <p:cNvPr id="5" name="橢圓 4"/>
          <p:cNvSpPr/>
          <p:nvPr/>
        </p:nvSpPr>
        <p:spPr bwMode="auto">
          <a:xfrm>
            <a:off x="3938329" y="2184674"/>
            <a:ext cx="504056" cy="504892"/>
          </a:xfrm>
          <a:prstGeom prst="ellipse">
            <a:avLst/>
          </a:prstGeom>
          <a:noFill/>
          <a:ln w="19050"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zh-TW" sz="2000" dirty="0"/>
              <a:t>D</a:t>
            </a:r>
            <a:endParaRPr kumimoji="1" lang="zh-TW" altLang="en-US" sz="2000" b="0" i="0" u="none" strike="noStrike" cap="none" normalizeH="0" baseline="0" dirty="0" smtClean="0">
              <a:ln>
                <a:noFill/>
              </a:ln>
              <a:solidFill>
                <a:schemeClr val="tx1"/>
              </a:solidFill>
              <a:effectLst/>
            </a:endParaRPr>
          </a:p>
        </p:txBody>
      </p:sp>
      <p:sp>
        <p:nvSpPr>
          <p:cNvPr id="6" name="橢圓 5"/>
          <p:cNvSpPr/>
          <p:nvPr/>
        </p:nvSpPr>
        <p:spPr bwMode="auto">
          <a:xfrm>
            <a:off x="3988735" y="3446905"/>
            <a:ext cx="504056" cy="504892"/>
          </a:xfrm>
          <a:prstGeom prst="ellipse">
            <a:avLst/>
          </a:prstGeom>
          <a:noFill/>
          <a:ln w="19050"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zh-TW" sz="2000" dirty="0" smtClean="0"/>
              <a:t>F</a:t>
            </a:r>
            <a:endParaRPr kumimoji="1" lang="zh-TW" altLang="en-US" sz="2000" b="0" i="0" u="none" strike="noStrike" cap="none" normalizeH="0" baseline="0" dirty="0" smtClean="0">
              <a:ln>
                <a:noFill/>
              </a:ln>
              <a:solidFill>
                <a:schemeClr val="tx1"/>
              </a:solidFill>
              <a:effectLst/>
            </a:endParaRPr>
          </a:p>
        </p:txBody>
      </p:sp>
      <p:sp>
        <p:nvSpPr>
          <p:cNvPr id="7" name="橢圓 6"/>
          <p:cNvSpPr/>
          <p:nvPr/>
        </p:nvSpPr>
        <p:spPr bwMode="auto">
          <a:xfrm>
            <a:off x="964399" y="3598373"/>
            <a:ext cx="504056" cy="504892"/>
          </a:xfrm>
          <a:prstGeom prst="ellipse">
            <a:avLst/>
          </a:prstGeom>
          <a:noFill/>
          <a:ln w="19050"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zh-TW" sz="2000" dirty="0"/>
              <a:t>C</a:t>
            </a:r>
            <a:endParaRPr kumimoji="1" lang="zh-TW" altLang="en-US" sz="2000" b="0" i="0" u="none" strike="noStrike" cap="none" normalizeH="0" baseline="0" dirty="0" smtClean="0">
              <a:ln>
                <a:noFill/>
              </a:ln>
              <a:solidFill>
                <a:schemeClr val="tx1"/>
              </a:solidFill>
              <a:effectLst/>
            </a:endParaRPr>
          </a:p>
        </p:txBody>
      </p:sp>
      <p:sp>
        <p:nvSpPr>
          <p:cNvPr id="8" name="橢圓 7"/>
          <p:cNvSpPr/>
          <p:nvPr/>
        </p:nvSpPr>
        <p:spPr bwMode="auto">
          <a:xfrm>
            <a:off x="2577378" y="4153755"/>
            <a:ext cx="504056" cy="504892"/>
          </a:xfrm>
          <a:prstGeom prst="ellipse">
            <a:avLst/>
          </a:prstGeom>
          <a:noFill/>
          <a:ln w="19050"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zh-TW" sz="2000" dirty="0"/>
              <a:t>E</a:t>
            </a:r>
            <a:endParaRPr kumimoji="1" lang="zh-TW" altLang="en-US" sz="2000" b="0" i="0" u="none" strike="noStrike" cap="none" normalizeH="0" baseline="0" dirty="0" smtClean="0">
              <a:ln>
                <a:noFill/>
              </a:ln>
              <a:solidFill>
                <a:schemeClr val="tx1"/>
              </a:solidFill>
              <a:effectLst/>
            </a:endParaRPr>
          </a:p>
        </p:txBody>
      </p:sp>
      <p:cxnSp>
        <p:nvCxnSpPr>
          <p:cNvPr id="9" name="直線接點 8"/>
          <p:cNvCxnSpPr>
            <a:stCxn id="4" idx="5"/>
            <a:endCxn id="5" idx="1"/>
          </p:cNvCxnSpPr>
          <p:nvPr/>
        </p:nvCxnSpPr>
        <p:spPr bwMode="auto">
          <a:xfrm>
            <a:off x="3612484" y="1865862"/>
            <a:ext cx="399662" cy="392751"/>
          </a:xfrm>
          <a:prstGeom prst="line">
            <a:avLst/>
          </a:prstGeom>
          <a:solidFill>
            <a:schemeClr val="accent1"/>
          </a:solidFill>
          <a:ln w="28575" cap="flat" cmpd="sng" algn="ctr">
            <a:solidFill>
              <a:schemeClr val="tx1"/>
            </a:solidFill>
            <a:prstDash val="solid"/>
            <a:miter lim="800000"/>
            <a:headEnd type="none" w="med" len="med"/>
            <a:tailEnd type="none" w="med" len="med"/>
          </a:ln>
          <a:effectLst/>
        </p:spPr>
      </p:cxnSp>
      <p:cxnSp>
        <p:nvCxnSpPr>
          <p:cNvPr id="10" name="直線接點 9"/>
          <p:cNvCxnSpPr>
            <a:stCxn id="5" idx="4"/>
            <a:endCxn id="6" idx="0"/>
          </p:cNvCxnSpPr>
          <p:nvPr/>
        </p:nvCxnSpPr>
        <p:spPr bwMode="auto">
          <a:xfrm>
            <a:off x="4190357" y="2689566"/>
            <a:ext cx="50406" cy="757339"/>
          </a:xfrm>
          <a:prstGeom prst="line">
            <a:avLst/>
          </a:prstGeom>
          <a:solidFill>
            <a:schemeClr val="accent1"/>
          </a:solidFill>
          <a:ln w="28575" cap="flat" cmpd="sng" algn="ctr">
            <a:solidFill>
              <a:schemeClr val="tx1"/>
            </a:solidFill>
            <a:prstDash val="solid"/>
            <a:miter lim="800000"/>
            <a:headEnd type="none" w="med" len="med"/>
            <a:tailEnd type="none" w="med" len="med"/>
          </a:ln>
          <a:effectLst/>
        </p:spPr>
      </p:cxnSp>
      <p:cxnSp>
        <p:nvCxnSpPr>
          <p:cNvPr id="11" name="直線接點 10"/>
          <p:cNvCxnSpPr>
            <a:stCxn id="7" idx="5"/>
            <a:endCxn id="8" idx="2"/>
          </p:cNvCxnSpPr>
          <p:nvPr/>
        </p:nvCxnSpPr>
        <p:spPr bwMode="auto">
          <a:xfrm>
            <a:off x="1394638" y="4029326"/>
            <a:ext cx="1182740" cy="376875"/>
          </a:xfrm>
          <a:prstGeom prst="line">
            <a:avLst/>
          </a:prstGeom>
          <a:solidFill>
            <a:schemeClr val="accent1"/>
          </a:solidFill>
          <a:ln w="28575" cap="flat" cmpd="sng" algn="ctr">
            <a:solidFill>
              <a:schemeClr val="tx1"/>
            </a:solidFill>
            <a:prstDash val="solid"/>
            <a:miter lim="800000"/>
            <a:headEnd type="none" w="med" len="med"/>
            <a:tailEnd type="none" w="med" len="med"/>
          </a:ln>
          <a:effectLst/>
        </p:spPr>
      </p:cxnSp>
      <p:cxnSp>
        <p:nvCxnSpPr>
          <p:cNvPr id="12" name="直線接點 11"/>
          <p:cNvCxnSpPr>
            <a:stCxn id="8" idx="6"/>
            <a:endCxn id="6" idx="3"/>
          </p:cNvCxnSpPr>
          <p:nvPr/>
        </p:nvCxnSpPr>
        <p:spPr bwMode="auto">
          <a:xfrm flipV="1">
            <a:off x="3081434" y="3877858"/>
            <a:ext cx="981118" cy="528343"/>
          </a:xfrm>
          <a:prstGeom prst="line">
            <a:avLst/>
          </a:prstGeom>
          <a:solidFill>
            <a:schemeClr val="accent1"/>
          </a:solidFill>
          <a:ln w="28575" cap="flat" cmpd="sng" algn="ctr">
            <a:solidFill>
              <a:schemeClr val="tx1"/>
            </a:solidFill>
            <a:prstDash val="solid"/>
            <a:miter lim="800000"/>
            <a:headEnd type="none" w="med" len="med"/>
            <a:tailEnd type="none" w="med" len="med"/>
          </a:ln>
          <a:effectLst/>
        </p:spPr>
      </p:cxnSp>
      <p:cxnSp>
        <p:nvCxnSpPr>
          <p:cNvPr id="13" name="直線接點 12"/>
          <p:cNvCxnSpPr>
            <a:stCxn id="3" idx="5"/>
            <a:endCxn id="6" idx="1"/>
          </p:cNvCxnSpPr>
          <p:nvPr/>
        </p:nvCxnSpPr>
        <p:spPr bwMode="auto">
          <a:xfrm>
            <a:off x="2049911" y="1771720"/>
            <a:ext cx="2012641" cy="1749124"/>
          </a:xfrm>
          <a:prstGeom prst="line">
            <a:avLst/>
          </a:prstGeom>
          <a:solidFill>
            <a:schemeClr val="accent1"/>
          </a:solidFill>
          <a:ln w="28575" cap="flat" cmpd="sng" algn="ctr">
            <a:solidFill>
              <a:schemeClr val="tx1"/>
            </a:solidFill>
            <a:prstDash val="solid"/>
            <a:miter lim="800000"/>
            <a:headEnd type="none" w="med" len="med"/>
            <a:tailEnd type="none" w="med" len="med"/>
          </a:ln>
          <a:effectLst/>
        </p:spPr>
      </p:cxnSp>
      <p:sp>
        <p:nvSpPr>
          <p:cNvPr id="14" name="文字方塊 13"/>
          <p:cNvSpPr txBox="1"/>
          <p:nvPr/>
        </p:nvSpPr>
        <p:spPr>
          <a:xfrm>
            <a:off x="3781295" y="1730271"/>
            <a:ext cx="247087" cy="323702"/>
          </a:xfrm>
          <a:prstGeom prst="rect">
            <a:avLst/>
          </a:prstGeom>
          <a:noFill/>
        </p:spPr>
        <p:txBody>
          <a:bodyPr wrap="none" rtlCol="0">
            <a:spAutoFit/>
          </a:bodyPr>
          <a:lstStyle/>
          <a:p>
            <a:r>
              <a:rPr lang="en-US" altLang="zh-TW" dirty="0"/>
              <a:t>3</a:t>
            </a:r>
            <a:endParaRPr lang="zh-TW" altLang="en-US" dirty="0"/>
          </a:p>
        </p:txBody>
      </p:sp>
      <p:sp>
        <p:nvSpPr>
          <p:cNvPr id="15" name="文字方塊 14"/>
          <p:cNvSpPr txBox="1"/>
          <p:nvPr/>
        </p:nvSpPr>
        <p:spPr>
          <a:xfrm>
            <a:off x="4231382" y="2879860"/>
            <a:ext cx="247087" cy="323702"/>
          </a:xfrm>
          <a:prstGeom prst="rect">
            <a:avLst/>
          </a:prstGeom>
          <a:noFill/>
        </p:spPr>
        <p:txBody>
          <a:bodyPr wrap="none" rtlCol="0">
            <a:spAutoFit/>
          </a:bodyPr>
          <a:lstStyle/>
          <a:p>
            <a:r>
              <a:rPr lang="en-US" altLang="zh-TW" dirty="0"/>
              <a:t>4</a:t>
            </a:r>
            <a:endParaRPr lang="zh-TW" altLang="en-US" dirty="0"/>
          </a:p>
        </p:txBody>
      </p:sp>
      <p:sp>
        <p:nvSpPr>
          <p:cNvPr id="16" name="文字方塊 15"/>
          <p:cNvSpPr txBox="1"/>
          <p:nvPr/>
        </p:nvSpPr>
        <p:spPr>
          <a:xfrm>
            <a:off x="2717568" y="2484431"/>
            <a:ext cx="352982" cy="461665"/>
          </a:xfrm>
          <a:prstGeom prst="rect">
            <a:avLst/>
          </a:prstGeom>
          <a:noFill/>
        </p:spPr>
        <p:txBody>
          <a:bodyPr wrap="none" rtlCol="0">
            <a:spAutoFit/>
          </a:bodyPr>
          <a:lstStyle/>
          <a:p>
            <a:r>
              <a:rPr lang="en-US" altLang="zh-TW" dirty="0" smtClean="0"/>
              <a:t>5</a:t>
            </a:r>
            <a:endParaRPr lang="zh-TW" altLang="en-US" dirty="0"/>
          </a:p>
        </p:txBody>
      </p:sp>
      <p:sp>
        <p:nvSpPr>
          <p:cNvPr id="17" name="文字方塊 16"/>
          <p:cNvSpPr txBox="1"/>
          <p:nvPr/>
        </p:nvSpPr>
        <p:spPr>
          <a:xfrm>
            <a:off x="1826235" y="4208722"/>
            <a:ext cx="247087" cy="323702"/>
          </a:xfrm>
          <a:prstGeom prst="rect">
            <a:avLst/>
          </a:prstGeom>
          <a:noFill/>
        </p:spPr>
        <p:txBody>
          <a:bodyPr wrap="none" rtlCol="0">
            <a:spAutoFit/>
          </a:bodyPr>
          <a:lstStyle/>
          <a:p>
            <a:r>
              <a:rPr lang="en-US" altLang="zh-TW" dirty="0"/>
              <a:t>6</a:t>
            </a:r>
            <a:endParaRPr lang="zh-TW" altLang="en-US" dirty="0"/>
          </a:p>
        </p:txBody>
      </p:sp>
      <p:sp>
        <p:nvSpPr>
          <p:cNvPr id="18" name="文字方塊 17"/>
          <p:cNvSpPr txBox="1"/>
          <p:nvPr/>
        </p:nvSpPr>
        <p:spPr>
          <a:xfrm>
            <a:off x="3571993" y="4103265"/>
            <a:ext cx="352982" cy="461665"/>
          </a:xfrm>
          <a:prstGeom prst="rect">
            <a:avLst/>
          </a:prstGeom>
          <a:noFill/>
        </p:spPr>
        <p:txBody>
          <a:bodyPr wrap="none" rtlCol="0">
            <a:spAutoFit/>
          </a:bodyPr>
          <a:lstStyle/>
          <a:p>
            <a:r>
              <a:rPr lang="en-US" altLang="zh-TW" dirty="0" smtClean="0"/>
              <a:t>8</a:t>
            </a:r>
            <a:endParaRPr lang="zh-TW" altLang="en-US" dirty="0"/>
          </a:p>
        </p:txBody>
      </p:sp>
      <p:cxnSp>
        <p:nvCxnSpPr>
          <p:cNvPr id="19" name="直線接點 18"/>
          <p:cNvCxnSpPr>
            <a:stCxn id="3" idx="3"/>
            <a:endCxn id="7" idx="0"/>
          </p:cNvCxnSpPr>
          <p:nvPr/>
        </p:nvCxnSpPr>
        <p:spPr bwMode="auto">
          <a:xfrm flipH="1">
            <a:off x="1216427" y="1771720"/>
            <a:ext cx="477062" cy="1826653"/>
          </a:xfrm>
          <a:prstGeom prst="line">
            <a:avLst/>
          </a:prstGeom>
          <a:solidFill>
            <a:schemeClr val="accent1"/>
          </a:solidFill>
          <a:ln w="28575" cap="flat" cmpd="sng" algn="ctr">
            <a:solidFill>
              <a:schemeClr val="tx1"/>
            </a:solidFill>
            <a:prstDash val="solid"/>
            <a:miter lim="800000"/>
            <a:headEnd type="none" w="med" len="med"/>
            <a:tailEnd type="none" w="med" len="med"/>
          </a:ln>
          <a:effectLst/>
        </p:spPr>
      </p:cxnSp>
      <p:cxnSp>
        <p:nvCxnSpPr>
          <p:cNvPr id="22" name="直線接點 21"/>
          <p:cNvCxnSpPr>
            <a:stCxn id="3" idx="6"/>
            <a:endCxn id="4" idx="2"/>
          </p:cNvCxnSpPr>
          <p:nvPr/>
        </p:nvCxnSpPr>
        <p:spPr bwMode="auto">
          <a:xfrm>
            <a:off x="2123728" y="1593214"/>
            <a:ext cx="1058517" cy="94141"/>
          </a:xfrm>
          <a:prstGeom prst="line">
            <a:avLst/>
          </a:prstGeom>
          <a:solidFill>
            <a:schemeClr val="accent1"/>
          </a:solidFill>
          <a:ln w="28575" cap="flat" cmpd="sng" algn="ctr">
            <a:solidFill>
              <a:schemeClr val="tx1"/>
            </a:solidFill>
            <a:prstDash val="solid"/>
            <a:miter lim="800000"/>
            <a:headEnd type="none" w="med" len="med"/>
            <a:tailEnd type="none" w="med" len="med"/>
          </a:ln>
          <a:effectLst/>
        </p:spPr>
      </p:cxnSp>
      <p:sp>
        <p:nvSpPr>
          <p:cNvPr id="25" name="文字方塊 24"/>
          <p:cNvSpPr txBox="1"/>
          <p:nvPr/>
        </p:nvSpPr>
        <p:spPr>
          <a:xfrm>
            <a:off x="976034" y="2415449"/>
            <a:ext cx="521297" cy="461665"/>
          </a:xfrm>
          <a:prstGeom prst="rect">
            <a:avLst/>
          </a:prstGeom>
          <a:noFill/>
        </p:spPr>
        <p:txBody>
          <a:bodyPr wrap="none" rtlCol="0">
            <a:spAutoFit/>
          </a:bodyPr>
          <a:lstStyle/>
          <a:p>
            <a:r>
              <a:rPr lang="en-US" altLang="zh-TW" dirty="0" smtClean="0"/>
              <a:t>10</a:t>
            </a:r>
            <a:endParaRPr lang="zh-TW" altLang="en-US" dirty="0"/>
          </a:p>
        </p:txBody>
      </p:sp>
      <p:sp>
        <p:nvSpPr>
          <p:cNvPr id="26" name="文字方塊 25"/>
          <p:cNvSpPr txBox="1"/>
          <p:nvPr/>
        </p:nvSpPr>
        <p:spPr>
          <a:xfrm>
            <a:off x="2476495" y="1151333"/>
            <a:ext cx="352982" cy="461665"/>
          </a:xfrm>
          <a:prstGeom prst="rect">
            <a:avLst/>
          </a:prstGeom>
          <a:noFill/>
        </p:spPr>
        <p:txBody>
          <a:bodyPr wrap="none" rtlCol="0">
            <a:spAutoFit/>
          </a:bodyPr>
          <a:lstStyle/>
          <a:p>
            <a:r>
              <a:rPr lang="en-US" altLang="zh-TW" dirty="0"/>
              <a:t>2</a:t>
            </a:r>
            <a:endParaRPr lang="zh-TW" altLang="en-US" dirty="0"/>
          </a:p>
        </p:txBody>
      </p:sp>
    </p:spTree>
    <p:extLst>
      <p:ext uri="{BB962C8B-B14F-4D97-AF65-F5344CB8AC3E}">
        <p14:creationId xmlns:p14="http://schemas.microsoft.com/office/powerpoint/2010/main" val="19964810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type="body" idx="1"/>
          </p:nvPr>
        </p:nvSpPr>
        <p:spPr>
          <a:xfrm>
            <a:off x="381000" y="685801"/>
            <a:ext cx="8077200" cy="438944"/>
          </a:xfrm>
        </p:spPr>
        <p:txBody>
          <a:bodyPr/>
          <a:lstStyle/>
          <a:p>
            <a:pPr eaLnBrk="1" hangingPunct="1">
              <a:lnSpc>
                <a:spcPct val="90000"/>
              </a:lnSpc>
            </a:pPr>
            <a:r>
              <a:rPr lang="zh-TW" altLang="en-US" sz="2400" b="1" dirty="0" smtClean="0">
                <a:solidFill>
                  <a:srgbClr val="3BA943"/>
                </a:solidFill>
                <a:latin typeface="Times New Roman" panose="02020603050405020304" pitchFamily="18" charset="0"/>
              </a:rPr>
              <a:t>解法範例：</a:t>
            </a:r>
            <a:endParaRPr lang="en-US" altLang="zh-TW" sz="2400" b="1" dirty="0" smtClean="0">
              <a:solidFill>
                <a:srgbClr val="3BA943"/>
              </a:solidFill>
              <a:latin typeface="Times New Roman" panose="02020603050405020304" pitchFamily="18" charset="0"/>
            </a:endParaRPr>
          </a:p>
          <a:p>
            <a:pPr marL="0" indent="0" eaLnBrk="1" hangingPunct="1">
              <a:lnSpc>
                <a:spcPct val="90000"/>
              </a:lnSpc>
              <a:buNone/>
            </a:pPr>
            <a:r>
              <a:rPr lang="en-US" altLang="zh-TW" sz="2400" b="1" dirty="0">
                <a:solidFill>
                  <a:srgbClr val="3BA943"/>
                </a:solidFill>
                <a:latin typeface="Times New Roman" panose="02020603050405020304" pitchFamily="18" charset="0"/>
              </a:rPr>
              <a:t>	</a:t>
            </a:r>
            <a:endParaRPr lang="en-US" altLang="zh-TW" sz="2000" dirty="0">
              <a:latin typeface="Times New Roman" panose="02020603050405020304" pitchFamily="18" charset="0"/>
              <a:sym typeface="Wingdings" panose="05000000000000000000" pitchFamily="2" charset="2"/>
            </a:endParaRPr>
          </a:p>
        </p:txBody>
      </p:sp>
      <p:sp>
        <p:nvSpPr>
          <p:cNvPr id="3" name="橢圓 2"/>
          <p:cNvSpPr/>
          <p:nvPr/>
        </p:nvSpPr>
        <p:spPr bwMode="auto">
          <a:xfrm>
            <a:off x="1619672" y="1340768"/>
            <a:ext cx="504056" cy="504892"/>
          </a:xfrm>
          <a:prstGeom prst="ellipse">
            <a:avLst/>
          </a:prstGeom>
          <a:noFill/>
          <a:ln w="19050"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n-US" altLang="zh-TW" sz="2000" b="0" i="0" u="none" strike="noStrike" cap="none" normalizeH="0" baseline="0" dirty="0" smtClean="0">
                <a:ln>
                  <a:noFill/>
                </a:ln>
                <a:solidFill>
                  <a:schemeClr val="tx1"/>
                </a:solidFill>
                <a:effectLst/>
                <a:latin typeface="Tahoma" pitchFamily="34" charset="0"/>
                <a:ea typeface="新細明體" pitchFamily="18" charset="-120"/>
              </a:rPr>
              <a:t>A</a:t>
            </a:r>
            <a:endParaRPr kumimoji="1" lang="zh-TW" altLang="en-US" sz="2000" b="0" i="0" u="none" strike="noStrike" cap="none" normalizeH="0" baseline="0" dirty="0" smtClean="0">
              <a:ln>
                <a:noFill/>
              </a:ln>
              <a:solidFill>
                <a:schemeClr val="tx1"/>
              </a:solidFill>
              <a:effectLst/>
              <a:latin typeface="Tahoma" pitchFamily="34" charset="0"/>
              <a:ea typeface="新細明體" pitchFamily="18" charset="-120"/>
            </a:endParaRPr>
          </a:p>
        </p:txBody>
      </p:sp>
      <p:sp>
        <p:nvSpPr>
          <p:cNvPr id="4" name="橢圓 3"/>
          <p:cNvSpPr/>
          <p:nvPr/>
        </p:nvSpPr>
        <p:spPr bwMode="auto">
          <a:xfrm>
            <a:off x="3182245" y="1434909"/>
            <a:ext cx="504056" cy="504892"/>
          </a:xfrm>
          <a:prstGeom prst="ellipse">
            <a:avLst/>
          </a:prstGeom>
          <a:noFill/>
          <a:ln w="19050"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zh-TW" sz="2000" dirty="0"/>
              <a:t>B</a:t>
            </a:r>
            <a:endParaRPr kumimoji="1" lang="zh-TW" altLang="en-US" sz="2000" b="0" i="0" u="none" strike="noStrike" cap="none" normalizeH="0" baseline="0" dirty="0" smtClean="0">
              <a:ln>
                <a:noFill/>
              </a:ln>
              <a:solidFill>
                <a:schemeClr val="tx1"/>
              </a:solidFill>
              <a:effectLst/>
            </a:endParaRPr>
          </a:p>
        </p:txBody>
      </p:sp>
      <p:sp>
        <p:nvSpPr>
          <p:cNvPr id="5" name="橢圓 4"/>
          <p:cNvSpPr/>
          <p:nvPr/>
        </p:nvSpPr>
        <p:spPr bwMode="auto">
          <a:xfrm>
            <a:off x="3938329" y="2184674"/>
            <a:ext cx="504056" cy="504892"/>
          </a:xfrm>
          <a:prstGeom prst="ellipse">
            <a:avLst/>
          </a:prstGeom>
          <a:noFill/>
          <a:ln w="19050"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zh-TW" sz="2000" dirty="0"/>
              <a:t>D</a:t>
            </a:r>
            <a:endParaRPr kumimoji="1" lang="zh-TW" altLang="en-US" sz="2000" b="0" i="0" u="none" strike="noStrike" cap="none" normalizeH="0" baseline="0" dirty="0" smtClean="0">
              <a:ln>
                <a:noFill/>
              </a:ln>
              <a:solidFill>
                <a:schemeClr val="tx1"/>
              </a:solidFill>
              <a:effectLst/>
            </a:endParaRPr>
          </a:p>
        </p:txBody>
      </p:sp>
      <p:sp>
        <p:nvSpPr>
          <p:cNvPr id="6" name="橢圓 5"/>
          <p:cNvSpPr/>
          <p:nvPr/>
        </p:nvSpPr>
        <p:spPr bwMode="auto">
          <a:xfrm>
            <a:off x="3988735" y="3446905"/>
            <a:ext cx="504056" cy="504892"/>
          </a:xfrm>
          <a:prstGeom prst="ellipse">
            <a:avLst/>
          </a:prstGeom>
          <a:noFill/>
          <a:ln w="19050"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zh-TW" sz="2000" dirty="0" smtClean="0"/>
              <a:t>F</a:t>
            </a:r>
            <a:endParaRPr kumimoji="1" lang="zh-TW" altLang="en-US" sz="2000" b="0" i="0" u="none" strike="noStrike" cap="none" normalizeH="0" baseline="0" dirty="0" smtClean="0">
              <a:ln>
                <a:noFill/>
              </a:ln>
              <a:solidFill>
                <a:schemeClr val="tx1"/>
              </a:solidFill>
              <a:effectLst/>
            </a:endParaRPr>
          </a:p>
        </p:txBody>
      </p:sp>
      <p:sp>
        <p:nvSpPr>
          <p:cNvPr id="7" name="橢圓 6"/>
          <p:cNvSpPr/>
          <p:nvPr/>
        </p:nvSpPr>
        <p:spPr bwMode="auto">
          <a:xfrm>
            <a:off x="964399" y="3598373"/>
            <a:ext cx="504056" cy="504892"/>
          </a:xfrm>
          <a:prstGeom prst="ellipse">
            <a:avLst/>
          </a:prstGeom>
          <a:noFill/>
          <a:ln w="19050"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zh-TW" sz="2000" dirty="0"/>
              <a:t>C</a:t>
            </a:r>
            <a:endParaRPr kumimoji="1" lang="zh-TW" altLang="en-US" sz="2000" b="0" i="0" u="none" strike="noStrike" cap="none" normalizeH="0" baseline="0" dirty="0" smtClean="0">
              <a:ln>
                <a:noFill/>
              </a:ln>
              <a:solidFill>
                <a:schemeClr val="tx1"/>
              </a:solidFill>
              <a:effectLst/>
            </a:endParaRPr>
          </a:p>
        </p:txBody>
      </p:sp>
      <p:sp>
        <p:nvSpPr>
          <p:cNvPr id="8" name="橢圓 7"/>
          <p:cNvSpPr/>
          <p:nvPr/>
        </p:nvSpPr>
        <p:spPr bwMode="auto">
          <a:xfrm>
            <a:off x="2577378" y="4153755"/>
            <a:ext cx="504056" cy="504892"/>
          </a:xfrm>
          <a:prstGeom prst="ellipse">
            <a:avLst/>
          </a:prstGeom>
          <a:noFill/>
          <a:ln w="19050"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zh-TW" sz="2000" dirty="0"/>
              <a:t>E</a:t>
            </a:r>
            <a:endParaRPr kumimoji="1" lang="zh-TW" altLang="en-US" sz="2000" b="0" i="0" u="none" strike="noStrike" cap="none" normalizeH="0" baseline="0" dirty="0" smtClean="0">
              <a:ln>
                <a:noFill/>
              </a:ln>
              <a:solidFill>
                <a:schemeClr val="tx1"/>
              </a:solidFill>
              <a:effectLst/>
            </a:endParaRPr>
          </a:p>
        </p:txBody>
      </p:sp>
      <p:grpSp>
        <p:nvGrpSpPr>
          <p:cNvPr id="72" name="群組 71"/>
          <p:cNvGrpSpPr/>
          <p:nvPr/>
        </p:nvGrpSpPr>
        <p:grpSpPr>
          <a:xfrm>
            <a:off x="6040146" y="453772"/>
            <a:ext cx="2789842" cy="707763"/>
            <a:chOff x="6021125" y="453772"/>
            <a:chExt cx="2789842" cy="707763"/>
          </a:xfrm>
        </p:grpSpPr>
        <p:sp>
          <p:nvSpPr>
            <p:cNvPr id="73" name="橢圓 72"/>
            <p:cNvSpPr/>
            <p:nvPr/>
          </p:nvSpPr>
          <p:spPr bwMode="auto">
            <a:xfrm>
              <a:off x="6021125" y="656643"/>
              <a:ext cx="504056" cy="504892"/>
            </a:xfrm>
            <a:prstGeom prst="ellipse">
              <a:avLst/>
            </a:prstGeom>
            <a:noFill/>
            <a:ln w="19050"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n-US" altLang="zh-TW" sz="2000" b="0" i="0" u="none" strike="noStrike" cap="none" normalizeH="0" baseline="0" dirty="0" smtClean="0">
                  <a:ln>
                    <a:noFill/>
                  </a:ln>
                  <a:solidFill>
                    <a:schemeClr val="tx1"/>
                  </a:solidFill>
                  <a:effectLst/>
                  <a:latin typeface="Tahoma" pitchFamily="34" charset="0"/>
                  <a:ea typeface="新細明體" pitchFamily="18" charset="-120"/>
                </a:rPr>
                <a:t>A</a:t>
              </a:r>
              <a:endParaRPr kumimoji="1" lang="zh-TW" altLang="en-US" sz="2000" b="0" i="0" u="none" strike="noStrike" cap="none" normalizeH="0" baseline="0" dirty="0" smtClean="0">
                <a:ln>
                  <a:noFill/>
                </a:ln>
                <a:solidFill>
                  <a:schemeClr val="tx1"/>
                </a:solidFill>
                <a:effectLst/>
                <a:latin typeface="Tahoma" pitchFamily="34" charset="0"/>
                <a:ea typeface="新細明體" pitchFamily="18" charset="-120"/>
              </a:endParaRPr>
            </a:p>
          </p:txBody>
        </p:sp>
        <p:sp>
          <p:nvSpPr>
            <p:cNvPr id="74" name="橢圓 73"/>
            <p:cNvSpPr/>
            <p:nvPr/>
          </p:nvSpPr>
          <p:spPr bwMode="auto">
            <a:xfrm>
              <a:off x="8306911" y="656643"/>
              <a:ext cx="504056" cy="504892"/>
            </a:xfrm>
            <a:prstGeom prst="ellipse">
              <a:avLst/>
            </a:prstGeom>
            <a:noFill/>
            <a:ln w="19050"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zh-TW" sz="2000" dirty="0"/>
                <a:t>B</a:t>
              </a:r>
              <a:endParaRPr kumimoji="1" lang="zh-TW" altLang="en-US" sz="2000" b="0" i="0" u="none" strike="noStrike" cap="none" normalizeH="0" baseline="0" dirty="0" smtClean="0">
                <a:ln>
                  <a:noFill/>
                </a:ln>
                <a:solidFill>
                  <a:schemeClr val="tx1"/>
                </a:solidFill>
                <a:effectLst/>
              </a:endParaRPr>
            </a:p>
          </p:txBody>
        </p:sp>
        <p:cxnSp>
          <p:nvCxnSpPr>
            <p:cNvPr id="75" name="直線接點 74"/>
            <p:cNvCxnSpPr>
              <a:stCxn id="73" idx="6"/>
              <a:endCxn id="74" idx="2"/>
            </p:cNvCxnSpPr>
            <p:nvPr/>
          </p:nvCxnSpPr>
          <p:spPr bwMode="auto">
            <a:xfrm>
              <a:off x="6525181" y="909089"/>
              <a:ext cx="1781730" cy="0"/>
            </a:xfrm>
            <a:prstGeom prst="line">
              <a:avLst/>
            </a:prstGeom>
            <a:solidFill>
              <a:schemeClr val="accent1"/>
            </a:solidFill>
            <a:ln w="28575" cap="flat" cmpd="sng" algn="ctr">
              <a:solidFill>
                <a:schemeClr val="tx1"/>
              </a:solidFill>
              <a:prstDash val="solid"/>
              <a:miter lim="800000"/>
              <a:headEnd type="none" w="med" len="med"/>
              <a:tailEnd type="none" w="med" len="med"/>
            </a:ln>
            <a:effectLst/>
          </p:spPr>
        </p:cxnSp>
        <p:sp>
          <p:nvSpPr>
            <p:cNvPr id="76" name="文字方塊 75"/>
            <p:cNvSpPr txBox="1"/>
            <p:nvPr/>
          </p:nvSpPr>
          <p:spPr>
            <a:xfrm>
              <a:off x="7239555" y="453772"/>
              <a:ext cx="352982" cy="461665"/>
            </a:xfrm>
            <a:prstGeom prst="rect">
              <a:avLst/>
            </a:prstGeom>
            <a:noFill/>
          </p:spPr>
          <p:txBody>
            <a:bodyPr wrap="none" rtlCol="0">
              <a:spAutoFit/>
            </a:bodyPr>
            <a:lstStyle/>
            <a:p>
              <a:r>
                <a:rPr lang="en-US" altLang="zh-TW" dirty="0"/>
                <a:t>2</a:t>
              </a:r>
              <a:endParaRPr lang="zh-TW" altLang="en-US" dirty="0"/>
            </a:p>
          </p:txBody>
        </p:sp>
      </p:grpSp>
      <p:grpSp>
        <p:nvGrpSpPr>
          <p:cNvPr id="77" name="群組 76"/>
          <p:cNvGrpSpPr/>
          <p:nvPr/>
        </p:nvGrpSpPr>
        <p:grpSpPr>
          <a:xfrm>
            <a:off x="6040146" y="1182595"/>
            <a:ext cx="2789842" cy="707763"/>
            <a:chOff x="6021125" y="453772"/>
            <a:chExt cx="2789842" cy="707763"/>
          </a:xfrm>
        </p:grpSpPr>
        <p:sp>
          <p:nvSpPr>
            <p:cNvPr id="78" name="橢圓 77"/>
            <p:cNvSpPr/>
            <p:nvPr/>
          </p:nvSpPr>
          <p:spPr bwMode="auto">
            <a:xfrm>
              <a:off x="6021125" y="656643"/>
              <a:ext cx="504056" cy="504892"/>
            </a:xfrm>
            <a:prstGeom prst="ellipse">
              <a:avLst/>
            </a:prstGeom>
            <a:noFill/>
            <a:ln w="19050"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zh-TW" sz="2000" dirty="0"/>
                <a:t>B</a:t>
              </a:r>
              <a:endParaRPr kumimoji="1" lang="zh-TW" altLang="en-US" sz="2000" b="0" i="0" u="none" strike="noStrike" cap="none" normalizeH="0" baseline="0" dirty="0" smtClean="0">
                <a:ln>
                  <a:noFill/>
                </a:ln>
                <a:solidFill>
                  <a:schemeClr val="tx1"/>
                </a:solidFill>
                <a:effectLst/>
                <a:latin typeface="Tahoma" pitchFamily="34" charset="0"/>
                <a:ea typeface="新細明體" pitchFamily="18" charset="-120"/>
              </a:endParaRPr>
            </a:p>
          </p:txBody>
        </p:sp>
        <p:sp>
          <p:nvSpPr>
            <p:cNvPr id="79" name="橢圓 78"/>
            <p:cNvSpPr/>
            <p:nvPr/>
          </p:nvSpPr>
          <p:spPr bwMode="auto">
            <a:xfrm>
              <a:off x="8306911" y="656643"/>
              <a:ext cx="504056" cy="504892"/>
            </a:xfrm>
            <a:prstGeom prst="ellipse">
              <a:avLst/>
            </a:prstGeom>
            <a:noFill/>
            <a:ln w="19050"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zh-TW" sz="2000" dirty="0" smtClean="0"/>
                <a:t>D</a:t>
              </a:r>
              <a:endParaRPr kumimoji="1" lang="zh-TW" altLang="en-US" sz="2000" b="0" i="0" u="none" strike="noStrike" cap="none" normalizeH="0" baseline="0" dirty="0" smtClean="0">
                <a:ln>
                  <a:noFill/>
                </a:ln>
                <a:solidFill>
                  <a:schemeClr val="tx1"/>
                </a:solidFill>
                <a:effectLst/>
              </a:endParaRPr>
            </a:p>
          </p:txBody>
        </p:sp>
        <p:cxnSp>
          <p:nvCxnSpPr>
            <p:cNvPr id="80" name="直線接點 79"/>
            <p:cNvCxnSpPr>
              <a:stCxn id="78" idx="6"/>
              <a:endCxn id="79" idx="2"/>
            </p:cNvCxnSpPr>
            <p:nvPr/>
          </p:nvCxnSpPr>
          <p:spPr bwMode="auto">
            <a:xfrm>
              <a:off x="6525181" y="909089"/>
              <a:ext cx="1781730" cy="0"/>
            </a:xfrm>
            <a:prstGeom prst="line">
              <a:avLst/>
            </a:prstGeom>
            <a:solidFill>
              <a:schemeClr val="accent1"/>
            </a:solidFill>
            <a:ln w="28575" cap="flat" cmpd="sng" algn="ctr">
              <a:solidFill>
                <a:schemeClr val="tx1"/>
              </a:solidFill>
              <a:prstDash val="solid"/>
              <a:miter lim="800000"/>
              <a:headEnd type="none" w="med" len="med"/>
              <a:tailEnd type="none" w="med" len="med"/>
            </a:ln>
            <a:effectLst/>
          </p:spPr>
        </p:cxnSp>
        <p:sp>
          <p:nvSpPr>
            <p:cNvPr id="81" name="文字方塊 80"/>
            <p:cNvSpPr txBox="1"/>
            <p:nvPr/>
          </p:nvSpPr>
          <p:spPr>
            <a:xfrm>
              <a:off x="7239555" y="453772"/>
              <a:ext cx="352982" cy="461665"/>
            </a:xfrm>
            <a:prstGeom prst="rect">
              <a:avLst/>
            </a:prstGeom>
            <a:noFill/>
          </p:spPr>
          <p:txBody>
            <a:bodyPr wrap="none" rtlCol="0">
              <a:spAutoFit/>
            </a:bodyPr>
            <a:lstStyle/>
            <a:p>
              <a:r>
                <a:rPr lang="en-US" altLang="zh-TW" dirty="0"/>
                <a:t>3</a:t>
              </a:r>
              <a:endParaRPr lang="zh-TW" altLang="en-US" dirty="0"/>
            </a:p>
          </p:txBody>
        </p:sp>
      </p:grpSp>
      <p:grpSp>
        <p:nvGrpSpPr>
          <p:cNvPr id="82" name="群組 81"/>
          <p:cNvGrpSpPr/>
          <p:nvPr/>
        </p:nvGrpSpPr>
        <p:grpSpPr>
          <a:xfrm>
            <a:off x="6040146" y="1911418"/>
            <a:ext cx="2789842" cy="707763"/>
            <a:chOff x="6021125" y="453772"/>
            <a:chExt cx="2789842" cy="707763"/>
          </a:xfrm>
        </p:grpSpPr>
        <p:sp>
          <p:nvSpPr>
            <p:cNvPr id="83" name="橢圓 82"/>
            <p:cNvSpPr/>
            <p:nvPr/>
          </p:nvSpPr>
          <p:spPr bwMode="auto">
            <a:xfrm>
              <a:off x="6021125" y="656643"/>
              <a:ext cx="504056" cy="504892"/>
            </a:xfrm>
            <a:prstGeom prst="ellipse">
              <a:avLst/>
            </a:prstGeom>
            <a:noFill/>
            <a:ln w="19050"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zh-TW" sz="2000" dirty="0"/>
                <a:t>D</a:t>
              </a:r>
              <a:endParaRPr kumimoji="1" lang="zh-TW" altLang="en-US" sz="2000" b="0" i="0" u="none" strike="noStrike" cap="none" normalizeH="0" baseline="0" dirty="0" smtClean="0">
                <a:ln>
                  <a:noFill/>
                </a:ln>
                <a:solidFill>
                  <a:schemeClr val="tx1"/>
                </a:solidFill>
                <a:effectLst/>
                <a:latin typeface="Tahoma" pitchFamily="34" charset="0"/>
                <a:ea typeface="新細明體" pitchFamily="18" charset="-120"/>
              </a:endParaRPr>
            </a:p>
          </p:txBody>
        </p:sp>
        <p:sp>
          <p:nvSpPr>
            <p:cNvPr id="84" name="橢圓 83"/>
            <p:cNvSpPr/>
            <p:nvPr/>
          </p:nvSpPr>
          <p:spPr bwMode="auto">
            <a:xfrm>
              <a:off x="8306911" y="656643"/>
              <a:ext cx="504056" cy="504892"/>
            </a:xfrm>
            <a:prstGeom prst="ellipse">
              <a:avLst/>
            </a:prstGeom>
            <a:noFill/>
            <a:ln w="19050"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zh-TW" sz="2000" dirty="0" smtClean="0"/>
                <a:t>F</a:t>
              </a:r>
              <a:endParaRPr kumimoji="1" lang="zh-TW" altLang="en-US" sz="2000" b="0" i="0" u="none" strike="noStrike" cap="none" normalizeH="0" baseline="0" dirty="0" smtClean="0">
                <a:ln>
                  <a:noFill/>
                </a:ln>
                <a:solidFill>
                  <a:schemeClr val="tx1"/>
                </a:solidFill>
                <a:effectLst/>
              </a:endParaRPr>
            </a:p>
          </p:txBody>
        </p:sp>
        <p:cxnSp>
          <p:nvCxnSpPr>
            <p:cNvPr id="85" name="直線接點 84"/>
            <p:cNvCxnSpPr>
              <a:stCxn id="83" idx="6"/>
              <a:endCxn id="84" idx="2"/>
            </p:cNvCxnSpPr>
            <p:nvPr/>
          </p:nvCxnSpPr>
          <p:spPr bwMode="auto">
            <a:xfrm>
              <a:off x="6525181" y="909089"/>
              <a:ext cx="1781730" cy="0"/>
            </a:xfrm>
            <a:prstGeom prst="line">
              <a:avLst/>
            </a:prstGeom>
            <a:solidFill>
              <a:schemeClr val="accent1"/>
            </a:solidFill>
            <a:ln w="28575" cap="flat" cmpd="sng" algn="ctr">
              <a:solidFill>
                <a:schemeClr val="tx1"/>
              </a:solidFill>
              <a:prstDash val="solid"/>
              <a:miter lim="800000"/>
              <a:headEnd type="none" w="med" len="med"/>
              <a:tailEnd type="none" w="med" len="med"/>
            </a:ln>
            <a:effectLst/>
          </p:spPr>
        </p:cxnSp>
        <p:sp>
          <p:nvSpPr>
            <p:cNvPr id="86" name="文字方塊 85"/>
            <p:cNvSpPr txBox="1"/>
            <p:nvPr/>
          </p:nvSpPr>
          <p:spPr>
            <a:xfrm>
              <a:off x="7239555" y="453772"/>
              <a:ext cx="352982" cy="461665"/>
            </a:xfrm>
            <a:prstGeom prst="rect">
              <a:avLst/>
            </a:prstGeom>
            <a:noFill/>
          </p:spPr>
          <p:txBody>
            <a:bodyPr wrap="none" rtlCol="0">
              <a:spAutoFit/>
            </a:bodyPr>
            <a:lstStyle/>
            <a:p>
              <a:r>
                <a:rPr lang="en-US" altLang="zh-TW" dirty="0" smtClean="0"/>
                <a:t>4</a:t>
              </a:r>
              <a:endParaRPr lang="zh-TW" altLang="en-US" dirty="0"/>
            </a:p>
          </p:txBody>
        </p:sp>
      </p:grpSp>
      <p:grpSp>
        <p:nvGrpSpPr>
          <p:cNvPr id="87" name="群組 86"/>
          <p:cNvGrpSpPr/>
          <p:nvPr/>
        </p:nvGrpSpPr>
        <p:grpSpPr>
          <a:xfrm>
            <a:off x="6040146" y="2640241"/>
            <a:ext cx="2789842" cy="707763"/>
            <a:chOff x="6021125" y="453772"/>
            <a:chExt cx="2789842" cy="707763"/>
          </a:xfrm>
        </p:grpSpPr>
        <p:sp>
          <p:nvSpPr>
            <p:cNvPr id="88" name="橢圓 87"/>
            <p:cNvSpPr/>
            <p:nvPr/>
          </p:nvSpPr>
          <p:spPr bwMode="auto">
            <a:xfrm>
              <a:off x="6021125" y="656643"/>
              <a:ext cx="504056" cy="504892"/>
            </a:xfrm>
            <a:prstGeom prst="ellipse">
              <a:avLst/>
            </a:prstGeom>
            <a:noFill/>
            <a:ln w="19050"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n-US" altLang="zh-TW" sz="2000" b="0" i="0" u="none" strike="noStrike" cap="none" normalizeH="0" baseline="0" dirty="0" smtClean="0">
                  <a:ln>
                    <a:noFill/>
                  </a:ln>
                  <a:solidFill>
                    <a:schemeClr val="tx1"/>
                  </a:solidFill>
                  <a:effectLst/>
                  <a:latin typeface="Tahoma" pitchFamily="34" charset="0"/>
                  <a:ea typeface="新細明體" pitchFamily="18" charset="-120"/>
                </a:rPr>
                <a:t>A</a:t>
              </a:r>
              <a:endParaRPr kumimoji="1" lang="zh-TW" altLang="en-US" sz="2000" b="0" i="0" u="none" strike="noStrike" cap="none" normalizeH="0" baseline="0" dirty="0" smtClean="0">
                <a:ln>
                  <a:noFill/>
                </a:ln>
                <a:solidFill>
                  <a:schemeClr val="tx1"/>
                </a:solidFill>
                <a:effectLst/>
                <a:latin typeface="Tahoma" pitchFamily="34" charset="0"/>
                <a:ea typeface="新細明體" pitchFamily="18" charset="-120"/>
              </a:endParaRPr>
            </a:p>
          </p:txBody>
        </p:sp>
        <p:sp>
          <p:nvSpPr>
            <p:cNvPr id="89" name="橢圓 88"/>
            <p:cNvSpPr/>
            <p:nvPr/>
          </p:nvSpPr>
          <p:spPr bwMode="auto">
            <a:xfrm>
              <a:off x="8306911" y="656643"/>
              <a:ext cx="504056" cy="504892"/>
            </a:xfrm>
            <a:prstGeom prst="ellipse">
              <a:avLst/>
            </a:prstGeom>
            <a:noFill/>
            <a:ln w="19050"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zh-TW" sz="2000" dirty="0" smtClean="0"/>
                <a:t>F</a:t>
              </a:r>
              <a:endParaRPr kumimoji="1" lang="zh-TW" altLang="en-US" sz="2000" b="0" i="0" u="none" strike="noStrike" cap="none" normalizeH="0" baseline="0" dirty="0" smtClean="0">
                <a:ln>
                  <a:noFill/>
                </a:ln>
                <a:solidFill>
                  <a:schemeClr val="tx1"/>
                </a:solidFill>
                <a:effectLst/>
              </a:endParaRPr>
            </a:p>
          </p:txBody>
        </p:sp>
        <p:cxnSp>
          <p:nvCxnSpPr>
            <p:cNvPr id="90" name="直線接點 89"/>
            <p:cNvCxnSpPr>
              <a:stCxn id="88" idx="6"/>
              <a:endCxn id="89" idx="2"/>
            </p:cNvCxnSpPr>
            <p:nvPr/>
          </p:nvCxnSpPr>
          <p:spPr bwMode="auto">
            <a:xfrm>
              <a:off x="6525181" y="909089"/>
              <a:ext cx="1781730" cy="0"/>
            </a:xfrm>
            <a:prstGeom prst="line">
              <a:avLst/>
            </a:prstGeom>
            <a:solidFill>
              <a:schemeClr val="accent1"/>
            </a:solidFill>
            <a:ln w="28575" cap="flat" cmpd="sng" algn="ctr">
              <a:solidFill>
                <a:schemeClr val="tx1"/>
              </a:solidFill>
              <a:prstDash val="solid"/>
              <a:miter lim="800000"/>
              <a:headEnd type="none" w="med" len="med"/>
              <a:tailEnd type="none" w="med" len="med"/>
            </a:ln>
            <a:effectLst/>
          </p:spPr>
        </p:cxnSp>
        <p:sp>
          <p:nvSpPr>
            <p:cNvPr id="91" name="文字方塊 90"/>
            <p:cNvSpPr txBox="1"/>
            <p:nvPr/>
          </p:nvSpPr>
          <p:spPr>
            <a:xfrm>
              <a:off x="7239555" y="453772"/>
              <a:ext cx="352982" cy="461665"/>
            </a:xfrm>
            <a:prstGeom prst="rect">
              <a:avLst/>
            </a:prstGeom>
            <a:noFill/>
          </p:spPr>
          <p:txBody>
            <a:bodyPr wrap="none" rtlCol="0">
              <a:spAutoFit/>
            </a:bodyPr>
            <a:lstStyle/>
            <a:p>
              <a:r>
                <a:rPr lang="en-US" altLang="zh-TW" dirty="0" smtClean="0"/>
                <a:t>5</a:t>
              </a:r>
              <a:endParaRPr lang="zh-TW" altLang="en-US" dirty="0"/>
            </a:p>
          </p:txBody>
        </p:sp>
      </p:grpSp>
      <p:grpSp>
        <p:nvGrpSpPr>
          <p:cNvPr id="92" name="群組 91"/>
          <p:cNvGrpSpPr/>
          <p:nvPr/>
        </p:nvGrpSpPr>
        <p:grpSpPr>
          <a:xfrm>
            <a:off x="6040146" y="3369064"/>
            <a:ext cx="2789842" cy="707763"/>
            <a:chOff x="6021125" y="453772"/>
            <a:chExt cx="2789842" cy="707763"/>
          </a:xfrm>
        </p:grpSpPr>
        <p:sp>
          <p:nvSpPr>
            <p:cNvPr id="93" name="橢圓 92"/>
            <p:cNvSpPr/>
            <p:nvPr/>
          </p:nvSpPr>
          <p:spPr bwMode="auto">
            <a:xfrm>
              <a:off x="6021125" y="656643"/>
              <a:ext cx="504056" cy="504892"/>
            </a:xfrm>
            <a:prstGeom prst="ellipse">
              <a:avLst/>
            </a:prstGeom>
            <a:noFill/>
            <a:ln w="19050"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zh-TW" sz="2000" dirty="0"/>
                <a:t>C</a:t>
              </a:r>
              <a:endParaRPr kumimoji="1" lang="zh-TW" altLang="en-US" sz="2000" b="0" i="0" u="none" strike="noStrike" cap="none" normalizeH="0" baseline="0" dirty="0" smtClean="0">
                <a:ln>
                  <a:noFill/>
                </a:ln>
                <a:solidFill>
                  <a:schemeClr val="tx1"/>
                </a:solidFill>
                <a:effectLst/>
                <a:latin typeface="Tahoma" pitchFamily="34" charset="0"/>
                <a:ea typeface="新細明體" pitchFamily="18" charset="-120"/>
              </a:endParaRPr>
            </a:p>
          </p:txBody>
        </p:sp>
        <p:sp>
          <p:nvSpPr>
            <p:cNvPr id="94" name="橢圓 93"/>
            <p:cNvSpPr/>
            <p:nvPr/>
          </p:nvSpPr>
          <p:spPr bwMode="auto">
            <a:xfrm>
              <a:off x="8306911" y="656643"/>
              <a:ext cx="504056" cy="504892"/>
            </a:xfrm>
            <a:prstGeom prst="ellipse">
              <a:avLst/>
            </a:prstGeom>
            <a:noFill/>
            <a:ln w="19050"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zh-TW" sz="2000" dirty="0" smtClean="0"/>
                <a:t>E</a:t>
              </a:r>
              <a:endParaRPr kumimoji="1" lang="zh-TW" altLang="en-US" sz="2000" b="0" i="0" u="none" strike="noStrike" cap="none" normalizeH="0" baseline="0" dirty="0" smtClean="0">
                <a:ln>
                  <a:noFill/>
                </a:ln>
                <a:solidFill>
                  <a:schemeClr val="tx1"/>
                </a:solidFill>
                <a:effectLst/>
              </a:endParaRPr>
            </a:p>
          </p:txBody>
        </p:sp>
        <p:cxnSp>
          <p:nvCxnSpPr>
            <p:cNvPr id="95" name="直線接點 94"/>
            <p:cNvCxnSpPr>
              <a:stCxn id="93" idx="6"/>
              <a:endCxn id="94" idx="2"/>
            </p:cNvCxnSpPr>
            <p:nvPr/>
          </p:nvCxnSpPr>
          <p:spPr bwMode="auto">
            <a:xfrm>
              <a:off x="6525181" y="909089"/>
              <a:ext cx="1781730" cy="0"/>
            </a:xfrm>
            <a:prstGeom prst="line">
              <a:avLst/>
            </a:prstGeom>
            <a:solidFill>
              <a:schemeClr val="accent1"/>
            </a:solidFill>
            <a:ln w="28575" cap="flat" cmpd="sng" algn="ctr">
              <a:solidFill>
                <a:schemeClr val="tx1"/>
              </a:solidFill>
              <a:prstDash val="solid"/>
              <a:miter lim="800000"/>
              <a:headEnd type="none" w="med" len="med"/>
              <a:tailEnd type="none" w="med" len="med"/>
            </a:ln>
            <a:effectLst/>
          </p:spPr>
        </p:cxnSp>
        <p:sp>
          <p:nvSpPr>
            <p:cNvPr id="96" name="文字方塊 95"/>
            <p:cNvSpPr txBox="1"/>
            <p:nvPr/>
          </p:nvSpPr>
          <p:spPr>
            <a:xfrm>
              <a:off x="7239555" y="453772"/>
              <a:ext cx="352982" cy="461665"/>
            </a:xfrm>
            <a:prstGeom prst="rect">
              <a:avLst/>
            </a:prstGeom>
            <a:noFill/>
          </p:spPr>
          <p:txBody>
            <a:bodyPr wrap="none" rtlCol="0">
              <a:spAutoFit/>
            </a:bodyPr>
            <a:lstStyle/>
            <a:p>
              <a:r>
                <a:rPr lang="en-US" altLang="zh-TW" dirty="0" smtClean="0"/>
                <a:t>6</a:t>
              </a:r>
              <a:endParaRPr lang="zh-TW" altLang="en-US" dirty="0"/>
            </a:p>
          </p:txBody>
        </p:sp>
      </p:grpSp>
      <p:grpSp>
        <p:nvGrpSpPr>
          <p:cNvPr id="97" name="群組 96"/>
          <p:cNvGrpSpPr/>
          <p:nvPr/>
        </p:nvGrpSpPr>
        <p:grpSpPr>
          <a:xfrm>
            <a:off x="6040146" y="4097887"/>
            <a:ext cx="2789842" cy="707763"/>
            <a:chOff x="6021125" y="453772"/>
            <a:chExt cx="2789842" cy="707763"/>
          </a:xfrm>
        </p:grpSpPr>
        <p:sp>
          <p:nvSpPr>
            <p:cNvPr id="98" name="橢圓 97"/>
            <p:cNvSpPr/>
            <p:nvPr/>
          </p:nvSpPr>
          <p:spPr bwMode="auto">
            <a:xfrm>
              <a:off x="6021125" y="656643"/>
              <a:ext cx="504056" cy="504892"/>
            </a:xfrm>
            <a:prstGeom prst="ellipse">
              <a:avLst/>
            </a:prstGeom>
            <a:noFill/>
            <a:ln w="19050"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zh-TW" sz="2000" dirty="0"/>
                <a:t>E</a:t>
              </a:r>
              <a:endParaRPr kumimoji="1" lang="zh-TW" altLang="en-US" sz="2000" b="0" i="0" u="none" strike="noStrike" cap="none" normalizeH="0" baseline="0" dirty="0" smtClean="0">
                <a:ln>
                  <a:noFill/>
                </a:ln>
                <a:solidFill>
                  <a:schemeClr val="tx1"/>
                </a:solidFill>
                <a:effectLst/>
                <a:latin typeface="Tahoma" pitchFamily="34" charset="0"/>
                <a:ea typeface="新細明體" pitchFamily="18" charset="-120"/>
              </a:endParaRPr>
            </a:p>
          </p:txBody>
        </p:sp>
        <p:sp>
          <p:nvSpPr>
            <p:cNvPr id="99" name="橢圓 98"/>
            <p:cNvSpPr/>
            <p:nvPr/>
          </p:nvSpPr>
          <p:spPr bwMode="auto">
            <a:xfrm>
              <a:off x="8306911" y="656643"/>
              <a:ext cx="504056" cy="504892"/>
            </a:xfrm>
            <a:prstGeom prst="ellipse">
              <a:avLst/>
            </a:prstGeom>
            <a:noFill/>
            <a:ln w="19050"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zh-TW" sz="2000" dirty="0" smtClean="0"/>
                <a:t>F</a:t>
              </a:r>
              <a:endParaRPr kumimoji="1" lang="zh-TW" altLang="en-US" sz="2000" b="0" i="0" u="none" strike="noStrike" cap="none" normalizeH="0" baseline="0" dirty="0" smtClean="0">
                <a:ln>
                  <a:noFill/>
                </a:ln>
                <a:solidFill>
                  <a:schemeClr val="tx1"/>
                </a:solidFill>
                <a:effectLst/>
              </a:endParaRPr>
            </a:p>
          </p:txBody>
        </p:sp>
        <p:cxnSp>
          <p:nvCxnSpPr>
            <p:cNvPr id="100" name="直線接點 99"/>
            <p:cNvCxnSpPr>
              <a:stCxn id="98" idx="6"/>
              <a:endCxn id="99" idx="2"/>
            </p:cNvCxnSpPr>
            <p:nvPr/>
          </p:nvCxnSpPr>
          <p:spPr bwMode="auto">
            <a:xfrm>
              <a:off x="6525181" y="909089"/>
              <a:ext cx="1781730" cy="0"/>
            </a:xfrm>
            <a:prstGeom prst="line">
              <a:avLst/>
            </a:prstGeom>
            <a:solidFill>
              <a:schemeClr val="accent1"/>
            </a:solidFill>
            <a:ln w="28575" cap="flat" cmpd="sng" algn="ctr">
              <a:solidFill>
                <a:schemeClr val="tx1"/>
              </a:solidFill>
              <a:prstDash val="solid"/>
              <a:miter lim="800000"/>
              <a:headEnd type="none" w="med" len="med"/>
              <a:tailEnd type="none" w="med" len="med"/>
            </a:ln>
            <a:effectLst/>
          </p:spPr>
        </p:cxnSp>
        <p:sp>
          <p:nvSpPr>
            <p:cNvPr id="101" name="文字方塊 100"/>
            <p:cNvSpPr txBox="1"/>
            <p:nvPr/>
          </p:nvSpPr>
          <p:spPr>
            <a:xfrm>
              <a:off x="7239555" y="453772"/>
              <a:ext cx="352982" cy="461665"/>
            </a:xfrm>
            <a:prstGeom prst="rect">
              <a:avLst/>
            </a:prstGeom>
            <a:noFill/>
          </p:spPr>
          <p:txBody>
            <a:bodyPr wrap="none" rtlCol="0">
              <a:spAutoFit/>
            </a:bodyPr>
            <a:lstStyle/>
            <a:p>
              <a:r>
                <a:rPr lang="en-US" altLang="zh-TW" dirty="0" smtClean="0"/>
                <a:t>8</a:t>
              </a:r>
              <a:endParaRPr lang="zh-TW" altLang="en-US" dirty="0"/>
            </a:p>
          </p:txBody>
        </p:sp>
      </p:grpSp>
      <p:grpSp>
        <p:nvGrpSpPr>
          <p:cNvPr id="102" name="群組 101"/>
          <p:cNvGrpSpPr/>
          <p:nvPr/>
        </p:nvGrpSpPr>
        <p:grpSpPr>
          <a:xfrm>
            <a:off x="6040146" y="4826709"/>
            <a:ext cx="2789842" cy="707763"/>
            <a:chOff x="6021125" y="453772"/>
            <a:chExt cx="2789842" cy="707763"/>
          </a:xfrm>
        </p:grpSpPr>
        <p:sp>
          <p:nvSpPr>
            <p:cNvPr id="103" name="橢圓 102"/>
            <p:cNvSpPr/>
            <p:nvPr/>
          </p:nvSpPr>
          <p:spPr bwMode="auto">
            <a:xfrm>
              <a:off x="6021125" y="656643"/>
              <a:ext cx="504056" cy="504892"/>
            </a:xfrm>
            <a:prstGeom prst="ellipse">
              <a:avLst/>
            </a:prstGeom>
            <a:noFill/>
            <a:ln w="19050"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zh-TW" sz="2000" dirty="0"/>
                <a:t>A</a:t>
              </a:r>
              <a:endParaRPr kumimoji="1" lang="zh-TW" altLang="en-US" sz="2000" b="0" i="0" u="none" strike="noStrike" cap="none" normalizeH="0" baseline="0" dirty="0" smtClean="0">
                <a:ln>
                  <a:noFill/>
                </a:ln>
                <a:solidFill>
                  <a:schemeClr val="tx1"/>
                </a:solidFill>
                <a:effectLst/>
                <a:latin typeface="Tahoma" pitchFamily="34" charset="0"/>
                <a:ea typeface="新細明體" pitchFamily="18" charset="-120"/>
              </a:endParaRPr>
            </a:p>
          </p:txBody>
        </p:sp>
        <p:sp>
          <p:nvSpPr>
            <p:cNvPr id="104" name="橢圓 103"/>
            <p:cNvSpPr/>
            <p:nvPr/>
          </p:nvSpPr>
          <p:spPr bwMode="auto">
            <a:xfrm>
              <a:off x="8306911" y="656643"/>
              <a:ext cx="504056" cy="504892"/>
            </a:xfrm>
            <a:prstGeom prst="ellipse">
              <a:avLst/>
            </a:prstGeom>
            <a:noFill/>
            <a:ln w="19050"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zh-TW" sz="2000" dirty="0" smtClean="0"/>
                <a:t>C</a:t>
              </a:r>
              <a:endParaRPr kumimoji="1" lang="zh-TW" altLang="en-US" sz="2000" b="0" i="0" u="none" strike="noStrike" cap="none" normalizeH="0" baseline="0" dirty="0" smtClean="0">
                <a:ln>
                  <a:noFill/>
                </a:ln>
                <a:solidFill>
                  <a:schemeClr val="tx1"/>
                </a:solidFill>
                <a:effectLst/>
              </a:endParaRPr>
            </a:p>
          </p:txBody>
        </p:sp>
        <p:cxnSp>
          <p:nvCxnSpPr>
            <p:cNvPr id="105" name="直線接點 104"/>
            <p:cNvCxnSpPr>
              <a:stCxn id="103" idx="6"/>
              <a:endCxn id="104" idx="2"/>
            </p:cNvCxnSpPr>
            <p:nvPr/>
          </p:nvCxnSpPr>
          <p:spPr bwMode="auto">
            <a:xfrm>
              <a:off x="6525181" y="909089"/>
              <a:ext cx="1781730" cy="0"/>
            </a:xfrm>
            <a:prstGeom prst="line">
              <a:avLst/>
            </a:prstGeom>
            <a:solidFill>
              <a:schemeClr val="accent1"/>
            </a:solidFill>
            <a:ln w="28575" cap="flat" cmpd="sng" algn="ctr">
              <a:solidFill>
                <a:schemeClr val="tx1"/>
              </a:solidFill>
              <a:prstDash val="solid"/>
              <a:miter lim="800000"/>
              <a:headEnd type="none" w="med" len="med"/>
              <a:tailEnd type="none" w="med" len="med"/>
            </a:ln>
            <a:effectLst/>
          </p:spPr>
        </p:cxnSp>
        <p:sp>
          <p:nvSpPr>
            <p:cNvPr id="106" name="文字方塊 105"/>
            <p:cNvSpPr txBox="1"/>
            <p:nvPr/>
          </p:nvSpPr>
          <p:spPr>
            <a:xfrm>
              <a:off x="7239555" y="453772"/>
              <a:ext cx="521297" cy="461665"/>
            </a:xfrm>
            <a:prstGeom prst="rect">
              <a:avLst/>
            </a:prstGeom>
            <a:noFill/>
          </p:spPr>
          <p:txBody>
            <a:bodyPr wrap="none" rtlCol="0">
              <a:spAutoFit/>
            </a:bodyPr>
            <a:lstStyle/>
            <a:p>
              <a:r>
                <a:rPr lang="en-US" altLang="zh-TW" dirty="0" smtClean="0"/>
                <a:t>10</a:t>
              </a:r>
              <a:endParaRPr lang="zh-TW" altLang="en-US" dirty="0"/>
            </a:p>
          </p:txBody>
        </p:sp>
      </p:grpSp>
    </p:spTree>
    <p:extLst>
      <p:ext uri="{BB962C8B-B14F-4D97-AF65-F5344CB8AC3E}">
        <p14:creationId xmlns:p14="http://schemas.microsoft.com/office/powerpoint/2010/main" val="27418522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type="body" idx="1"/>
          </p:nvPr>
        </p:nvSpPr>
        <p:spPr>
          <a:xfrm>
            <a:off x="381000" y="685801"/>
            <a:ext cx="8077200" cy="438944"/>
          </a:xfrm>
        </p:spPr>
        <p:txBody>
          <a:bodyPr/>
          <a:lstStyle/>
          <a:p>
            <a:pPr eaLnBrk="1" hangingPunct="1">
              <a:lnSpc>
                <a:spcPct val="90000"/>
              </a:lnSpc>
            </a:pPr>
            <a:r>
              <a:rPr lang="zh-TW" altLang="en-US" sz="2400" b="1" dirty="0" smtClean="0">
                <a:solidFill>
                  <a:srgbClr val="3BA943"/>
                </a:solidFill>
                <a:latin typeface="Times New Roman" panose="02020603050405020304" pitchFamily="18" charset="0"/>
              </a:rPr>
              <a:t>解法範例：</a:t>
            </a:r>
            <a:endParaRPr lang="en-US" altLang="zh-TW" sz="2400" b="1" dirty="0" smtClean="0">
              <a:solidFill>
                <a:srgbClr val="3BA943"/>
              </a:solidFill>
              <a:latin typeface="Times New Roman" panose="02020603050405020304" pitchFamily="18" charset="0"/>
            </a:endParaRPr>
          </a:p>
          <a:p>
            <a:pPr marL="0" indent="0" eaLnBrk="1" hangingPunct="1">
              <a:lnSpc>
                <a:spcPct val="90000"/>
              </a:lnSpc>
              <a:buNone/>
            </a:pPr>
            <a:r>
              <a:rPr lang="en-US" altLang="zh-TW" sz="2400" b="1" dirty="0">
                <a:solidFill>
                  <a:srgbClr val="3BA943"/>
                </a:solidFill>
                <a:latin typeface="Times New Roman" panose="02020603050405020304" pitchFamily="18" charset="0"/>
              </a:rPr>
              <a:t>	</a:t>
            </a:r>
            <a:endParaRPr lang="en-US" altLang="zh-TW" sz="2000" dirty="0">
              <a:latin typeface="Times New Roman" panose="02020603050405020304" pitchFamily="18" charset="0"/>
              <a:sym typeface="Wingdings" panose="05000000000000000000" pitchFamily="2" charset="2"/>
            </a:endParaRPr>
          </a:p>
        </p:txBody>
      </p:sp>
      <p:sp>
        <p:nvSpPr>
          <p:cNvPr id="3" name="橢圓 2"/>
          <p:cNvSpPr/>
          <p:nvPr/>
        </p:nvSpPr>
        <p:spPr bwMode="auto">
          <a:xfrm>
            <a:off x="1619672" y="1340768"/>
            <a:ext cx="504056" cy="504892"/>
          </a:xfrm>
          <a:prstGeom prst="ellipse">
            <a:avLst/>
          </a:prstGeom>
          <a:noFill/>
          <a:ln w="19050"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n-US" altLang="zh-TW" sz="2000" b="0" i="0" u="none" strike="noStrike" cap="none" normalizeH="0" baseline="0" dirty="0" smtClean="0">
                <a:ln>
                  <a:noFill/>
                </a:ln>
                <a:solidFill>
                  <a:schemeClr val="tx1"/>
                </a:solidFill>
                <a:effectLst/>
                <a:latin typeface="Tahoma" pitchFamily="34" charset="0"/>
                <a:ea typeface="新細明體" pitchFamily="18" charset="-120"/>
              </a:rPr>
              <a:t>A</a:t>
            </a:r>
            <a:endParaRPr kumimoji="1" lang="zh-TW" altLang="en-US" sz="2000" b="0" i="0" u="none" strike="noStrike" cap="none" normalizeH="0" baseline="0" dirty="0" smtClean="0">
              <a:ln>
                <a:noFill/>
              </a:ln>
              <a:solidFill>
                <a:schemeClr val="tx1"/>
              </a:solidFill>
              <a:effectLst/>
              <a:latin typeface="Tahoma" pitchFamily="34" charset="0"/>
              <a:ea typeface="新細明體" pitchFamily="18" charset="-120"/>
            </a:endParaRPr>
          </a:p>
        </p:txBody>
      </p:sp>
      <p:sp>
        <p:nvSpPr>
          <p:cNvPr id="4" name="橢圓 3"/>
          <p:cNvSpPr/>
          <p:nvPr/>
        </p:nvSpPr>
        <p:spPr bwMode="auto">
          <a:xfrm>
            <a:off x="3182245" y="1434909"/>
            <a:ext cx="504056" cy="504892"/>
          </a:xfrm>
          <a:prstGeom prst="ellipse">
            <a:avLst/>
          </a:prstGeom>
          <a:noFill/>
          <a:ln w="19050"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zh-TW" sz="2000" dirty="0"/>
              <a:t>B</a:t>
            </a:r>
            <a:endParaRPr kumimoji="1" lang="zh-TW" altLang="en-US" sz="2000" b="0" i="0" u="none" strike="noStrike" cap="none" normalizeH="0" baseline="0" dirty="0" smtClean="0">
              <a:ln>
                <a:noFill/>
              </a:ln>
              <a:solidFill>
                <a:schemeClr val="tx1"/>
              </a:solidFill>
              <a:effectLst/>
            </a:endParaRPr>
          </a:p>
        </p:txBody>
      </p:sp>
      <p:sp>
        <p:nvSpPr>
          <p:cNvPr id="5" name="橢圓 4"/>
          <p:cNvSpPr/>
          <p:nvPr/>
        </p:nvSpPr>
        <p:spPr bwMode="auto">
          <a:xfrm>
            <a:off x="3938329" y="2184674"/>
            <a:ext cx="504056" cy="504892"/>
          </a:xfrm>
          <a:prstGeom prst="ellipse">
            <a:avLst/>
          </a:prstGeom>
          <a:noFill/>
          <a:ln w="19050"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zh-TW" sz="2000" dirty="0"/>
              <a:t>D</a:t>
            </a:r>
            <a:endParaRPr kumimoji="1" lang="zh-TW" altLang="en-US" sz="2000" b="0" i="0" u="none" strike="noStrike" cap="none" normalizeH="0" baseline="0" dirty="0" smtClean="0">
              <a:ln>
                <a:noFill/>
              </a:ln>
              <a:solidFill>
                <a:schemeClr val="tx1"/>
              </a:solidFill>
              <a:effectLst/>
            </a:endParaRPr>
          </a:p>
        </p:txBody>
      </p:sp>
      <p:sp>
        <p:nvSpPr>
          <p:cNvPr id="6" name="橢圓 5"/>
          <p:cNvSpPr/>
          <p:nvPr/>
        </p:nvSpPr>
        <p:spPr bwMode="auto">
          <a:xfrm>
            <a:off x="3988735" y="3446905"/>
            <a:ext cx="504056" cy="504892"/>
          </a:xfrm>
          <a:prstGeom prst="ellipse">
            <a:avLst/>
          </a:prstGeom>
          <a:noFill/>
          <a:ln w="19050"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zh-TW" sz="2000" dirty="0" smtClean="0"/>
              <a:t>F</a:t>
            </a:r>
            <a:endParaRPr kumimoji="1" lang="zh-TW" altLang="en-US" sz="2000" b="0" i="0" u="none" strike="noStrike" cap="none" normalizeH="0" baseline="0" dirty="0" smtClean="0">
              <a:ln>
                <a:noFill/>
              </a:ln>
              <a:solidFill>
                <a:schemeClr val="tx1"/>
              </a:solidFill>
              <a:effectLst/>
            </a:endParaRPr>
          </a:p>
        </p:txBody>
      </p:sp>
      <p:sp>
        <p:nvSpPr>
          <p:cNvPr id="7" name="橢圓 6"/>
          <p:cNvSpPr/>
          <p:nvPr/>
        </p:nvSpPr>
        <p:spPr bwMode="auto">
          <a:xfrm>
            <a:off x="964399" y="3598373"/>
            <a:ext cx="504056" cy="504892"/>
          </a:xfrm>
          <a:prstGeom prst="ellipse">
            <a:avLst/>
          </a:prstGeom>
          <a:noFill/>
          <a:ln w="19050"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zh-TW" sz="2000" dirty="0"/>
              <a:t>C</a:t>
            </a:r>
            <a:endParaRPr kumimoji="1" lang="zh-TW" altLang="en-US" sz="2000" b="0" i="0" u="none" strike="noStrike" cap="none" normalizeH="0" baseline="0" dirty="0" smtClean="0">
              <a:ln>
                <a:noFill/>
              </a:ln>
              <a:solidFill>
                <a:schemeClr val="tx1"/>
              </a:solidFill>
              <a:effectLst/>
            </a:endParaRPr>
          </a:p>
        </p:txBody>
      </p:sp>
      <p:sp>
        <p:nvSpPr>
          <p:cNvPr id="8" name="橢圓 7"/>
          <p:cNvSpPr/>
          <p:nvPr/>
        </p:nvSpPr>
        <p:spPr bwMode="auto">
          <a:xfrm>
            <a:off x="2577378" y="4153755"/>
            <a:ext cx="504056" cy="504892"/>
          </a:xfrm>
          <a:prstGeom prst="ellipse">
            <a:avLst/>
          </a:prstGeom>
          <a:noFill/>
          <a:ln w="19050"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zh-TW" sz="2000" dirty="0"/>
              <a:t>E</a:t>
            </a:r>
            <a:endParaRPr kumimoji="1" lang="zh-TW" altLang="en-US" sz="2000" b="0" i="0" u="none" strike="noStrike" cap="none" normalizeH="0" baseline="0" dirty="0" smtClean="0">
              <a:ln>
                <a:noFill/>
              </a:ln>
              <a:solidFill>
                <a:schemeClr val="tx1"/>
              </a:solidFill>
              <a:effectLst/>
            </a:endParaRPr>
          </a:p>
        </p:txBody>
      </p:sp>
      <p:grpSp>
        <p:nvGrpSpPr>
          <p:cNvPr id="77" name="群組 76"/>
          <p:cNvGrpSpPr/>
          <p:nvPr/>
        </p:nvGrpSpPr>
        <p:grpSpPr>
          <a:xfrm>
            <a:off x="6040146" y="1182595"/>
            <a:ext cx="2789842" cy="707763"/>
            <a:chOff x="6021125" y="453772"/>
            <a:chExt cx="2789842" cy="707763"/>
          </a:xfrm>
        </p:grpSpPr>
        <p:sp>
          <p:nvSpPr>
            <p:cNvPr id="78" name="橢圓 77"/>
            <p:cNvSpPr/>
            <p:nvPr/>
          </p:nvSpPr>
          <p:spPr bwMode="auto">
            <a:xfrm>
              <a:off x="6021125" y="656643"/>
              <a:ext cx="504056" cy="504892"/>
            </a:xfrm>
            <a:prstGeom prst="ellipse">
              <a:avLst/>
            </a:prstGeom>
            <a:noFill/>
            <a:ln w="19050"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zh-TW" sz="2000" dirty="0"/>
                <a:t>B</a:t>
              </a:r>
              <a:endParaRPr kumimoji="1" lang="zh-TW" altLang="en-US" sz="2000" b="0" i="0" u="none" strike="noStrike" cap="none" normalizeH="0" baseline="0" dirty="0" smtClean="0">
                <a:ln>
                  <a:noFill/>
                </a:ln>
                <a:solidFill>
                  <a:schemeClr val="tx1"/>
                </a:solidFill>
                <a:effectLst/>
                <a:latin typeface="Tahoma" pitchFamily="34" charset="0"/>
                <a:ea typeface="新細明體" pitchFamily="18" charset="-120"/>
              </a:endParaRPr>
            </a:p>
          </p:txBody>
        </p:sp>
        <p:sp>
          <p:nvSpPr>
            <p:cNvPr id="79" name="橢圓 78"/>
            <p:cNvSpPr/>
            <p:nvPr/>
          </p:nvSpPr>
          <p:spPr bwMode="auto">
            <a:xfrm>
              <a:off x="8306911" y="656643"/>
              <a:ext cx="504056" cy="504892"/>
            </a:xfrm>
            <a:prstGeom prst="ellipse">
              <a:avLst/>
            </a:prstGeom>
            <a:noFill/>
            <a:ln w="19050"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zh-TW" sz="2000" dirty="0" smtClean="0"/>
                <a:t>D</a:t>
              </a:r>
              <a:endParaRPr kumimoji="1" lang="zh-TW" altLang="en-US" sz="2000" b="0" i="0" u="none" strike="noStrike" cap="none" normalizeH="0" baseline="0" dirty="0" smtClean="0">
                <a:ln>
                  <a:noFill/>
                </a:ln>
                <a:solidFill>
                  <a:schemeClr val="tx1"/>
                </a:solidFill>
                <a:effectLst/>
              </a:endParaRPr>
            </a:p>
          </p:txBody>
        </p:sp>
        <p:cxnSp>
          <p:nvCxnSpPr>
            <p:cNvPr id="80" name="直線接點 79"/>
            <p:cNvCxnSpPr>
              <a:stCxn id="78" idx="6"/>
              <a:endCxn id="79" idx="2"/>
            </p:cNvCxnSpPr>
            <p:nvPr/>
          </p:nvCxnSpPr>
          <p:spPr bwMode="auto">
            <a:xfrm>
              <a:off x="6525181" y="909089"/>
              <a:ext cx="1781730" cy="0"/>
            </a:xfrm>
            <a:prstGeom prst="line">
              <a:avLst/>
            </a:prstGeom>
            <a:solidFill>
              <a:schemeClr val="accent1"/>
            </a:solidFill>
            <a:ln w="28575" cap="flat" cmpd="sng" algn="ctr">
              <a:solidFill>
                <a:schemeClr val="tx1"/>
              </a:solidFill>
              <a:prstDash val="solid"/>
              <a:miter lim="800000"/>
              <a:headEnd type="none" w="med" len="med"/>
              <a:tailEnd type="none" w="med" len="med"/>
            </a:ln>
            <a:effectLst/>
          </p:spPr>
        </p:cxnSp>
        <p:sp>
          <p:nvSpPr>
            <p:cNvPr id="81" name="文字方塊 80"/>
            <p:cNvSpPr txBox="1"/>
            <p:nvPr/>
          </p:nvSpPr>
          <p:spPr>
            <a:xfrm>
              <a:off x="7239555" y="453772"/>
              <a:ext cx="352982" cy="461665"/>
            </a:xfrm>
            <a:prstGeom prst="rect">
              <a:avLst/>
            </a:prstGeom>
            <a:noFill/>
          </p:spPr>
          <p:txBody>
            <a:bodyPr wrap="none" rtlCol="0">
              <a:spAutoFit/>
            </a:bodyPr>
            <a:lstStyle/>
            <a:p>
              <a:r>
                <a:rPr lang="en-US" altLang="zh-TW" dirty="0"/>
                <a:t>3</a:t>
              </a:r>
              <a:endParaRPr lang="zh-TW" altLang="en-US" dirty="0"/>
            </a:p>
          </p:txBody>
        </p:sp>
      </p:grpSp>
      <p:grpSp>
        <p:nvGrpSpPr>
          <p:cNvPr id="82" name="群組 81"/>
          <p:cNvGrpSpPr/>
          <p:nvPr/>
        </p:nvGrpSpPr>
        <p:grpSpPr>
          <a:xfrm>
            <a:off x="6040146" y="1911418"/>
            <a:ext cx="2789842" cy="707763"/>
            <a:chOff x="6021125" y="453772"/>
            <a:chExt cx="2789842" cy="707763"/>
          </a:xfrm>
        </p:grpSpPr>
        <p:sp>
          <p:nvSpPr>
            <p:cNvPr id="83" name="橢圓 82"/>
            <p:cNvSpPr/>
            <p:nvPr/>
          </p:nvSpPr>
          <p:spPr bwMode="auto">
            <a:xfrm>
              <a:off x="6021125" y="656643"/>
              <a:ext cx="504056" cy="504892"/>
            </a:xfrm>
            <a:prstGeom prst="ellipse">
              <a:avLst/>
            </a:prstGeom>
            <a:noFill/>
            <a:ln w="19050"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zh-TW" sz="2000" dirty="0"/>
                <a:t>D</a:t>
              </a:r>
              <a:endParaRPr kumimoji="1" lang="zh-TW" altLang="en-US" sz="2000" b="0" i="0" u="none" strike="noStrike" cap="none" normalizeH="0" baseline="0" dirty="0" smtClean="0">
                <a:ln>
                  <a:noFill/>
                </a:ln>
                <a:solidFill>
                  <a:schemeClr val="tx1"/>
                </a:solidFill>
                <a:effectLst/>
                <a:latin typeface="Tahoma" pitchFamily="34" charset="0"/>
                <a:ea typeface="新細明體" pitchFamily="18" charset="-120"/>
              </a:endParaRPr>
            </a:p>
          </p:txBody>
        </p:sp>
        <p:sp>
          <p:nvSpPr>
            <p:cNvPr id="84" name="橢圓 83"/>
            <p:cNvSpPr/>
            <p:nvPr/>
          </p:nvSpPr>
          <p:spPr bwMode="auto">
            <a:xfrm>
              <a:off x="8306911" y="656643"/>
              <a:ext cx="504056" cy="504892"/>
            </a:xfrm>
            <a:prstGeom prst="ellipse">
              <a:avLst/>
            </a:prstGeom>
            <a:noFill/>
            <a:ln w="19050"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zh-TW" sz="2000" dirty="0" smtClean="0"/>
                <a:t>F</a:t>
              </a:r>
              <a:endParaRPr kumimoji="1" lang="zh-TW" altLang="en-US" sz="2000" b="0" i="0" u="none" strike="noStrike" cap="none" normalizeH="0" baseline="0" dirty="0" smtClean="0">
                <a:ln>
                  <a:noFill/>
                </a:ln>
                <a:solidFill>
                  <a:schemeClr val="tx1"/>
                </a:solidFill>
                <a:effectLst/>
              </a:endParaRPr>
            </a:p>
          </p:txBody>
        </p:sp>
        <p:cxnSp>
          <p:nvCxnSpPr>
            <p:cNvPr id="85" name="直線接點 84"/>
            <p:cNvCxnSpPr>
              <a:stCxn id="83" idx="6"/>
              <a:endCxn id="84" idx="2"/>
            </p:cNvCxnSpPr>
            <p:nvPr/>
          </p:nvCxnSpPr>
          <p:spPr bwMode="auto">
            <a:xfrm>
              <a:off x="6525181" y="909089"/>
              <a:ext cx="1781730" cy="0"/>
            </a:xfrm>
            <a:prstGeom prst="line">
              <a:avLst/>
            </a:prstGeom>
            <a:solidFill>
              <a:schemeClr val="accent1"/>
            </a:solidFill>
            <a:ln w="28575" cap="flat" cmpd="sng" algn="ctr">
              <a:solidFill>
                <a:schemeClr val="tx1"/>
              </a:solidFill>
              <a:prstDash val="solid"/>
              <a:miter lim="800000"/>
              <a:headEnd type="none" w="med" len="med"/>
              <a:tailEnd type="none" w="med" len="med"/>
            </a:ln>
            <a:effectLst/>
          </p:spPr>
        </p:cxnSp>
        <p:sp>
          <p:nvSpPr>
            <p:cNvPr id="86" name="文字方塊 85"/>
            <p:cNvSpPr txBox="1"/>
            <p:nvPr/>
          </p:nvSpPr>
          <p:spPr>
            <a:xfrm>
              <a:off x="7239555" y="453772"/>
              <a:ext cx="352982" cy="461665"/>
            </a:xfrm>
            <a:prstGeom prst="rect">
              <a:avLst/>
            </a:prstGeom>
            <a:noFill/>
          </p:spPr>
          <p:txBody>
            <a:bodyPr wrap="none" rtlCol="0">
              <a:spAutoFit/>
            </a:bodyPr>
            <a:lstStyle/>
            <a:p>
              <a:r>
                <a:rPr lang="en-US" altLang="zh-TW" dirty="0" smtClean="0"/>
                <a:t>4</a:t>
              </a:r>
              <a:endParaRPr lang="zh-TW" altLang="en-US" dirty="0"/>
            </a:p>
          </p:txBody>
        </p:sp>
      </p:grpSp>
      <p:grpSp>
        <p:nvGrpSpPr>
          <p:cNvPr id="87" name="群組 86"/>
          <p:cNvGrpSpPr/>
          <p:nvPr/>
        </p:nvGrpSpPr>
        <p:grpSpPr>
          <a:xfrm>
            <a:off x="6040146" y="2640241"/>
            <a:ext cx="2789842" cy="707763"/>
            <a:chOff x="6021125" y="453772"/>
            <a:chExt cx="2789842" cy="707763"/>
          </a:xfrm>
        </p:grpSpPr>
        <p:sp>
          <p:nvSpPr>
            <p:cNvPr id="88" name="橢圓 87"/>
            <p:cNvSpPr/>
            <p:nvPr/>
          </p:nvSpPr>
          <p:spPr bwMode="auto">
            <a:xfrm>
              <a:off x="6021125" y="656643"/>
              <a:ext cx="504056" cy="504892"/>
            </a:xfrm>
            <a:prstGeom prst="ellipse">
              <a:avLst/>
            </a:prstGeom>
            <a:noFill/>
            <a:ln w="19050"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n-US" altLang="zh-TW" sz="2000" b="0" i="0" u="none" strike="noStrike" cap="none" normalizeH="0" baseline="0" dirty="0" smtClean="0">
                  <a:ln>
                    <a:noFill/>
                  </a:ln>
                  <a:solidFill>
                    <a:schemeClr val="tx1"/>
                  </a:solidFill>
                  <a:effectLst/>
                  <a:latin typeface="Tahoma" pitchFamily="34" charset="0"/>
                  <a:ea typeface="新細明體" pitchFamily="18" charset="-120"/>
                </a:rPr>
                <a:t>A</a:t>
              </a:r>
              <a:endParaRPr kumimoji="1" lang="zh-TW" altLang="en-US" sz="2000" b="0" i="0" u="none" strike="noStrike" cap="none" normalizeH="0" baseline="0" dirty="0" smtClean="0">
                <a:ln>
                  <a:noFill/>
                </a:ln>
                <a:solidFill>
                  <a:schemeClr val="tx1"/>
                </a:solidFill>
                <a:effectLst/>
                <a:latin typeface="Tahoma" pitchFamily="34" charset="0"/>
                <a:ea typeface="新細明體" pitchFamily="18" charset="-120"/>
              </a:endParaRPr>
            </a:p>
          </p:txBody>
        </p:sp>
        <p:sp>
          <p:nvSpPr>
            <p:cNvPr id="89" name="橢圓 88"/>
            <p:cNvSpPr/>
            <p:nvPr/>
          </p:nvSpPr>
          <p:spPr bwMode="auto">
            <a:xfrm>
              <a:off x="8306911" y="656643"/>
              <a:ext cx="504056" cy="504892"/>
            </a:xfrm>
            <a:prstGeom prst="ellipse">
              <a:avLst/>
            </a:prstGeom>
            <a:noFill/>
            <a:ln w="19050"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zh-TW" sz="2000" dirty="0" smtClean="0"/>
                <a:t>F</a:t>
              </a:r>
              <a:endParaRPr kumimoji="1" lang="zh-TW" altLang="en-US" sz="2000" b="0" i="0" u="none" strike="noStrike" cap="none" normalizeH="0" baseline="0" dirty="0" smtClean="0">
                <a:ln>
                  <a:noFill/>
                </a:ln>
                <a:solidFill>
                  <a:schemeClr val="tx1"/>
                </a:solidFill>
                <a:effectLst/>
              </a:endParaRPr>
            </a:p>
          </p:txBody>
        </p:sp>
        <p:cxnSp>
          <p:nvCxnSpPr>
            <p:cNvPr id="90" name="直線接點 89"/>
            <p:cNvCxnSpPr>
              <a:stCxn id="88" idx="6"/>
              <a:endCxn id="89" idx="2"/>
            </p:cNvCxnSpPr>
            <p:nvPr/>
          </p:nvCxnSpPr>
          <p:spPr bwMode="auto">
            <a:xfrm>
              <a:off x="6525181" y="909089"/>
              <a:ext cx="1781730" cy="0"/>
            </a:xfrm>
            <a:prstGeom prst="line">
              <a:avLst/>
            </a:prstGeom>
            <a:solidFill>
              <a:schemeClr val="accent1"/>
            </a:solidFill>
            <a:ln w="28575" cap="flat" cmpd="sng" algn="ctr">
              <a:solidFill>
                <a:schemeClr val="tx1"/>
              </a:solidFill>
              <a:prstDash val="solid"/>
              <a:miter lim="800000"/>
              <a:headEnd type="none" w="med" len="med"/>
              <a:tailEnd type="none" w="med" len="med"/>
            </a:ln>
            <a:effectLst/>
          </p:spPr>
        </p:cxnSp>
        <p:sp>
          <p:nvSpPr>
            <p:cNvPr id="91" name="文字方塊 90"/>
            <p:cNvSpPr txBox="1"/>
            <p:nvPr/>
          </p:nvSpPr>
          <p:spPr>
            <a:xfrm>
              <a:off x="7239555" y="453772"/>
              <a:ext cx="352982" cy="461665"/>
            </a:xfrm>
            <a:prstGeom prst="rect">
              <a:avLst/>
            </a:prstGeom>
            <a:noFill/>
          </p:spPr>
          <p:txBody>
            <a:bodyPr wrap="none" rtlCol="0">
              <a:spAutoFit/>
            </a:bodyPr>
            <a:lstStyle/>
            <a:p>
              <a:r>
                <a:rPr lang="en-US" altLang="zh-TW" dirty="0" smtClean="0"/>
                <a:t>5</a:t>
              </a:r>
              <a:endParaRPr lang="zh-TW" altLang="en-US" dirty="0"/>
            </a:p>
          </p:txBody>
        </p:sp>
      </p:grpSp>
      <p:grpSp>
        <p:nvGrpSpPr>
          <p:cNvPr id="92" name="群組 91"/>
          <p:cNvGrpSpPr/>
          <p:nvPr/>
        </p:nvGrpSpPr>
        <p:grpSpPr>
          <a:xfrm>
            <a:off x="6040146" y="3369064"/>
            <a:ext cx="2789842" cy="707763"/>
            <a:chOff x="6021125" y="453772"/>
            <a:chExt cx="2789842" cy="707763"/>
          </a:xfrm>
        </p:grpSpPr>
        <p:sp>
          <p:nvSpPr>
            <p:cNvPr id="93" name="橢圓 92"/>
            <p:cNvSpPr/>
            <p:nvPr/>
          </p:nvSpPr>
          <p:spPr bwMode="auto">
            <a:xfrm>
              <a:off x="6021125" y="656643"/>
              <a:ext cx="504056" cy="504892"/>
            </a:xfrm>
            <a:prstGeom prst="ellipse">
              <a:avLst/>
            </a:prstGeom>
            <a:noFill/>
            <a:ln w="19050"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zh-TW" sz="2000" dirty="0"/>
                <a:t>C</a:t>
              </a:r>
              <a:endParaRPr kumimoji="1" lang="zh-TW" altLang="en-US" sz="2000" b="0" i="0" u="none" strike="noStrike" cap="none" normalizeH="0" baseline="0" dirty="0" smtClean="0">
                <a:ln>
                  <a:noFill/>
                </a:ln>
                <a:solidFill>
                  <a:schemeClr val="tx1"/>
                </a:solidFill>
                <a:effectLst/>
                <a:latin typeface="Tahoma" pitchFamily="34" charset="0"/>
                <a:ea typeface="新細明體" pitchFamily="18" charset="-120"/>
              </a:endParaRPr>
            </a:p>
          </p:txBody>
        </p:sp>
        <p:sp>
          <p:nvSpPr>
            <p:cNvPr id="94" name="橢圓 93"/>
            <p:cNvSpPr/>
            <p:nvPr/>
          </p:nvSpPr>
          <p:spPr bwMode="auto">
            <a:xfrm>
              <a:off x="8306911" y="656643"/>
              <a:ext cx="504056" cy="504892"/>
            </a:xfrm>
            <a:prstGeom prst="ellipse">
              <a:avLst/>
            </a:prstGeom>
            <a:noFill/>
            <a:ln w="19050"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zh-TW" sz="2000" dirty="0" smtClean="0"/>
                <a:t>E</a:t>
              </a:r>
              <a:endParaRPr kumimoji="1" lang="zh-TW" altLang="en-US" sz="2000" b="0" i="0" u="none" strike="noStrike" cap="none" normalizeH="0" baseline="0" dirty="0" smtClean="0">
                <a:ln>
                  <a:noFill/>
                </a:ln>
                <a:solidFill>
                  <a:schemeClr val="tx1"/>
                </a:solidFill>
                <a:effectLst/>
              </a:endParaRPr>
            </a:p>
          </p:txBody>
        </p:sp>
        <p:cxnSp>
          <p:nvCxnSpPr>
            <p:cNvPr id="95" name="直線接點 94"/>
            <p:cNvCxnSpPr>
              <a:stCxn id="93" idx="6"/>
              <a:endCxn id="94" idx="2"/>
            </p:cNvCxnSpPr>
            <p:nvPr/>
          </p:nvCxnSpPr>
          <p:spPr bwMode="auto">
            <a:xfrm>
              <a:off x="6525181" y="909089"/>
              <a:ext cx="1781730" cy="0"/>
            </a:xfrm>
            <a:prstGeom prst="line">
              <a:avLst/>
            </a:prstGeom>
            <a:solidFill>
              <a:schemeClr val="accent1"/>
            </a:solidFill>
            <a:ln w="28575" cap="flat" cmpd="sng" algn="ctr">
              <a:solidFill>
                <a:schemeClr val="tx1"/>
              </a:solidFill>
              <a:prstDash val="solid"/>
              <a:miter lim="800000"/>
              <a:headEnd type="none" w="med" len="med"/>
              <a:tailEnd type="none" w="med" len="med"/>
            </a:ln>
            <a:effectLst/>
          </p:spPr>
        </p:cxnSp>
        <p:sp>
          <p:nvSpPr>
            <p:cNvPr id="96" name="文字方塊 95"/>
            <p:cNvSpPr txBox="1"/>
            <p:nvPr/>
          </p:nvSpPr>
          <p:spPr>
            <a:xfrm>
              <a:off x="7239555" y="453772"/>
              <a:ext cx="352982" cy="461665"/>
            </a:xfrm>
            <a:prstGeom prst="rect">
              <a:avLst/>
            </a:prstGeom>
            <a:noFill/>
          </p:spPr>
          <p:txBody>
            <a:bodyPr wrap="none" rtlCol="0">
              <a:spAutoFit/>
            </a:bodyPr>
            <a:lstStyle/>
            <a:p>
              <a:r>
                <a:rPr lang="en-US" altLang="zh-TW" dirty="0" smtClean="0"/>
                <a:t>6</a:t>
              </a:r>
              <a:endParaRPr lang="zh-TW" altLang="en-US" dirty="0"/>
            </a:p>
          </p:txBody>
        </p:sp>
      </p:grpSp>
      <p:grpSp>
        <p:nvGrpSpPr>
          <p:cNvPr id="97" name="群組 96"/>
          <p:cNvGrpSpPr/>
          <p:nvPr/>
        </p:nvGrpSpPr>
        <p:grpSpPr>
          <a:xfrm>
            <a:off x="6040146" y="4097887"/>
            <a:ext cx="2789842" cy="707763"/>
            <a:chOff x="6021125" y="453772"/>
            <a:chExt cx="2789842" cy="707763"/>
          </a:xfrm>
        </p:grpSpPr>
        <p:sp>
          <p:nvSpPr>
            <p:cNvPr id="98" name="橢圓 97"/>
            <p:cNvSpPr/>
            <p:nvPr/>
          </p:nvSpPr>
          <p:spPr bwMode="auto">
            <a:xfrm>
              <a:off x="6021125" y="656643"/>
              <a:ext cx="504056" cy="504892"/>
            </a:xfrm>
            <a:prstGeom prst="ellipse">
              <a:avLst/>
            </a:prstGeom>
            <a:noFill/>
            <a:ln w="19050"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zh-TW" sz="2000" dirty="0"/>
                <a:t>E</a:t>
              </a:r>
              <a:endParaRPr kumimoji="1" lang="zh-TW" altLang="en-US" sz="2000" b="0" i="0" u="none" strike="noStrike" cap="none" normalizeH="0" baseline="0" dirty="0" smtClean="0">
                <a:ln>
                  <a:noFill/>
                </a:ln>
                <a:solidFill>
                  <a:schemeClr val="tx1"/>
                </a:solidFill>
                <a:effectLst/>
                <a:latin typeface="Tahoma" pitchFamily="34" charset="0"/>
                <a:ea typeface="新細明體" pitchFamily="18" charset="-120"/>
              </a:endParaRPr>
            </a:p>
          </p:txBody>
        </p:sp>
        <p:sp>
          <p:nvSpPr>
            <p:cNvPr id="99" name="橢圓 98"/>
            <p:cNvSpPr/>
            <p:nvPr/>
          </p:nvSpPr>
          <p:spPr bwMode="auto">
            <a:xfrm>
              <a:off x="8306911" y="656643"/>
              <a:ext cx="504056" cy="504892"/>
            </a:xfrm>
            <a:prstGeom prst="ellipse">
              <a:avLst/>
            </a:prstGeom>
            <a:noFill/>
            <a:ln w="19050"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zh-TW" sz="2000" dirty="0" smtClean="0"/>
                <a:t>F</a:t>
              </a:r>
              <a:endParaRPr kumimoji="1" lang="zh-TW" altLang="en-US" sz="2000" b="0" i="0" u="none" strike="noStrike" cap="none" normalizeH="0" baseline="0" dirty="0" smtClean="0">
                <a:ln>
                  <a:noFill/>
                </a:ln>
                <a:solidFill>
                  <a:schemeClr val="tx1"/>
                </a:solidFill>
                <a:effectLst/>
              </a:endParaRPr>
            </a:p>
          </p:txBody>
        </p:sp>
        <p:cxnSp>
          <p:nvCxnSpPr>
            <p:cNvPr id="100" name="直線接點 99"/>
            <p:cNvCxnSpPr>
              <a:stCxn id="98" idx="6"/>
              <a:endCxn id="99" idx="2"/>
            </p:cNvCxnSpPr>
            <p:nvPr/>
          </p:nvCxnSpPr>
          <p:spPr bwMode="auto">
            <a:xfrm>
              <a:off x="6525181" y="909089"/>
              <a:ext cx="1781730" cy="0"/>
            </a:xfrm>
            <a:prstGeom prst="line">
              <a:avLst/>
            </a:prstGeom>
            <a:solidFill>
              <a:schemeClr val="accent1"/>
            </a:solidFill>
            <a:ln w="28575" cap="flat" cmpd="sng" algn="ctr">
              <a:solidFill>
                <a:schemeClr val="tx1"/>
              </a:solidFill>
              <a:prstDash val="solid"/>
              <a:miter lim="800000"/>
              <a:headEnd type="none" w="med" len="med"/>
              <a:tailEnd type="none" w="med" len="med"/>
            </a:ln>
            <a:effectLst/>
          </p:spPr>
        </p:cxnSp>
        <p:sp>
          <p:nvSpPr>
            <p:cNvPr id="101" name="文字方塊 100"/>
            <p:cNvSpPr txBox="1"/>
            <p:nvPr/>
          </p:nvSpPr>
          <p:spPr>
            <a:xfrm>
              <a:off x="7239555" y="453772"/>
              <a:ext cx="352982" cy="461665"/>
            </a:xfrm>
            <a:prstGeom prst="rect">
              <a:avLst/>
            </a:prstGeom>
            <a:noFill/>
          </p:spPr>
          <p:txBody>
            <a:bodyPr wrap="none" rtlCol="0">
              <a:spAutoFit/>
            </a:bodyPr>
            <a:lstStyle/>
            <a:p>
              <a:r>
                <a:rPr lang="en-US" altLang="zh-TW" dirty="0" smtClean="0"/>
                <a:t>8</a:t>
              </a:r>
              <a:endParaRPr lang="zh-TW" altLang="en-US" dirty="0"/>
            </a:p>
          </p:txBody>
        </p:sp>
      </p:grpSp>
      <p:grpSp>
        <p:nvGrpSpPr>
          <p:cNvPr id="102" name="群組 101"/>
          <p:cNvGrpSpPr/>
          <p:nvPr/>
        </p:nvGrpSpPr>
        <p:grpSpPr>
          <a:xfrm>
            <a:off x="6040146" y="4826709"/>
            <a:ext cx="2789842" cy="707763"/>
            <a:chOff x="6021125" y="453772"/>
            <a:chExt cx="2789842" cy="707763"/>
          </a:xfrm>
        </p:grpSpPr>
        <p:sp>
          <p:nvSpPr>
            <p:cNvPr id="103" name="橢圓 102"/>
            <p:cNvSpPr/>
            <p:nvPr/>
          </p:nvSpPr>
          <p:spPr bwMode="auto">
            <a:xfrm>
              <a:off x="6021125" y="656643"/>
              <a:ext cx="504056" cy="504892"/>
            </a:xfrm>
            <a:prstGeom prst="ellipse">
              <a:avLst/>
            </a:prstGeom>
            <a:noFill/>
            <a:ln w="19050"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zh-TW" sz="2000" dirty="0"/>
                <a:t>A</a:t>
              </a:r>
              <a:endParaRPr kumimoji="1" lang="zh-TW" altLang="en-US" sz="2000" b="0" i="0" u="none" strike="noStrike" cap="none" normalizeH="0" baseline="0" dirty="0" smtClean="0">
                <a:ln>
                  <a:noFill/>
                </a:ln>
                <a:solidFill>
                  <a:schemeClr val="tx1"/>
                </a:solidFill>
                <a:effectLst/>
                <a:latin typeface="Tahoma" pitchFamily="34" charset="0"/>
                <a:ea typeface="新細明體" pitchFamily="18" charset="-120"/>
              </a:endParaRPr>
            </a:p>
          </p:txBody>
        </p:sp>
        <p:sp>
          <p:nvSpPr>
            <p:cNvPr id="104" name="橢圓 103"/>
            <p:cNvSpPr/>
            <p:nvPr/>
          </p:nvSpPr>
          <p:spPr bwMode="auto">
            <a:xfrm>
              <a:off x="8306911" y="656643"/>
              <a:ext cx="504056" cy="504892"/>
            </a:xfrm>
            <a:prstGeom prst="ellipse">
              <a:avLst/>
            </a:prstGeom>
            <a:noFill/>
            <a:ln w="19050"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zh-TW" sz="2000" dirty="0" smtClean="0"/>
                <a:t>C</a:t>
              </a:r>
              <a:endParaRPr kumimoji="1" lang="zh-TW" altLang="en-US" sz="2000" b="0" i="0" u="none" strike="noStrike" cap="none" normalizeH="0" baseline="0" dirty="0" smtClean="0">
                <a:ln>
                  <a:noFill/>
                </a:ln>
                <a:solidFill>
                  <a:schemeClr val="tx1"/>
                </a:solidFill>
                <a:effectLst/>
              </a:endParaRPr>
            </a:p>
          </p:txBody>
        </p:sp>
        <p:cxnSp>
          <p:nvCxnSpPr>
            <p:cNvPr id="105" name="直線接點 104"/>
            <p:cNvCxnSpPr>
              <a:stCxn id="103" idx="6"/>
              <a:endCxn id="104" idx="2"/>
            </p:cNvCxnSpPr>
            <p:nvPr/>
          </p:nvCxnSpPr>
          <p:spPr bwMode="auto">
            <a:xfrm>
              <a:off x="6525181" y="909089"/>
              <a:ext cx="1781730" cy="0"/>
            </a:xfrm>
            <a:prstGeom prst="line">
              <a:avLst/>
            </a:prstGeom>
            <a:solidFill>
              <a:schemeClr val="accent1"/>
            </a:solidFill>
            <a:ln w="28575" cap="flat" cmpd="sng" algn="ctr">
              <a:solidFill>
                <a:schemeClr val="tx1"/>
              </a:solidFill>
              <a:prstDash val="solid"/>
              <a:miter lim="800000"/>
              <a:headEnd type="none" w="med" len="med"/>
              <a:tailEnd type="none" w="med" len="med"/>
            </a:ln>
            <a:effectLst/>
          </p:spPr>
        </p:cxnSp>
        <p:sp>
          <p:nvSpPr>
            <p:cNvPr id="106" name="文字方塊 105"/>
            <p:cNvSpPr txBox="1"/>
            <p:nvPr/>
          </p:nvSpPr>
          <p:spPr>
            <a:xfrm>
              <a:off x="7239555" y="453772"/>
              <a:ext cx="521297" cy="461665"/>
            </a:xfrm>
            <a:prstGeom prst="rect">
              <a:avLst/>
            </a:prstGeom>
            <a:noFill/>
          </p:spPr>
          <p:txBody>
            <a:bodyPr wrap="none" rtlCol="0">
              <a:spAutoFit/>
            </a:bodyPr>
            <a:lstStyle/>
            <a:p>
              <a:r>
                <a:rPr lang="en-US" altLang="zh-TW" dirty="0" smtClean="0"/>
                <a:t>10</a:t>
              </a:r>
              <a:endParaRPr lang="zh-TW" altLang="en-US" dirty="0"/>
            </a:p>
          </p:txBody>
        </p:sp>
      </p:grpSp>
      <p:cxnSp>
        <p:nvCxnSpPr>
          <p:cNvPr id="44" name="直線接點 43"/>
          <p:cNvCxnSpPr/>
          <p:nvPr/>
        </p:nvCxnSpPr>
        <p:spPr bwMode="auto">
          <a:xfrm>
            <a:off x="2123728" y="1593214"/>
            <a:ext cx="1058517" cy="94141"/>
          </a:xfrm>
          <a:prstGeom prst="line">
            <a:avLst/>
          </a:prstGeom>
          <a:solidFill>
            <a:schemeClr val="accent1"/>
          </a:solidFill>
          <a:ln w="28575" cap="flat" cmpd="sng" algn="ctr">
            <a:solidFill>
              <a:schemeClr val="tx1"/>
            </a:solidFill>
            <a:prstDash val="solid"/>
            <a:miter lim="800000"/>
            <a:headEnd type="none" w="med" len="med"/>
            <a:tailEnd type="none" w="med" len="med"/>
          </a:ln>
          <a:effectLst/>
        </p:spPr>
      </p:cxnSp>
      <p:sp>
        <p:nvSpPr>
          <p:cNvPr id="45" name="文字方塊 44"/>
          <p:cNvSpPr txBox="1"/>
          <p:nvPr/>
        </p:nvSpPr>
        <p:spPr>
          <a:xfrm>
            <a:off x="2476495" y="1151333"/>
            <a:ext cx="352982" cy="461665"/>
          </a:xfrm>
          <a:prstGeom prst="rect">
            <a:avLst/>
          </a:prstGeom>
          <a:noFill/>
        </p:spPr>
        <p:txBody>
          <a:bodyPr wrap="none" rtlCol="0">
            <a:spAutoFit/>
          </a:bodyPr>
          <a:lstStyle/>
          <a:p>
            <a:r>
              <a:rPr lang="en-US" altLang="zh-TW" dirty="0"/>
              <a:t>2</a:t>
            </a:r>
            <a:endParaRPr lang="zh-TW" altLang="en-US" dirty="0"/>
          </a:p>
        </p:txBody>
      </p:sp>
    </p:spTree>
    <p:extLst>
      <p:ext uri="{BB962C8B-B14F-4D97-AF65-F5344CB8AC3E}">
        <p14:creationId xmlns:p14="http://schemas.microsoft.com/office/powerpoint/2010/main" val="34570761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type="body" idx="1"/>
          </p:nvPr>
        </p:nvSpPr>
        <p:spPr>
          <a:xfrm>
            <a:off x="381000" y="685801"/>
            <a:ext cx="8077200" cy="438944"/>
          </a:xfrm>
        </p:spPr>
        <p:txBody>
          <a:bodyPr/>
          <a:lstStyle/>
          <a:p>
            <a:pPr eaLnBrk="1" hangingPunct="1">
              <a:lnSpc>
                <a:spcPct val="90000"/>
              </a:lnSpc>
            </a:pPr>
            <a:r>
              <a:rPr lang="zh-TW" altLang="en-US" sz="2400" b="1" dirty="0" smtClean="0">
                <a:solidFill>
                  <a:srgbClr val="3BA943"/>
                </a:solidFill>
                <a:latin typeface="Times New Roman" panose="02020603050405020304" pitchFamily="18" charset="0"/>
              </a:rPr>
              <a:t>解法範例：</a:t>
            </a:r>
            <a:endParaRPr lang="en-US" altLang="zh-TW" sz="2400" b="1" dirty="0" smtClean="0">
              <a:solidFill>
                <a:srgbClr val="3BA943"/>
              </a:solidFill>
              <a:latin typeface="Times New Roman" panose="02020603050405020304" pitchFamily="18" charset="0"/>
            </a:endParaRPr>
          </a:p>
          <a:p>
            <a:pPr marL="0" indent="0" eaLnBrk="1" hangingPunct="1">
              <a:lnSpc>
                <a:spcPct val="90000"/>
              </a:lnSpc>
              <a:buNone/>
            </a:pPr>
            <a:r>
              <a:rPr lang="en-US" altLang="zh-TW" sz="2400" b="1" dirty="0">
                <a:solidFill>
                  <a:srgbClr val="3BA943"/>
                </a:solidFill>
                <a:latin typeface="Times New Roman" panose="02020603050405020304" pitchFamily="18" charset="0"/>
              </a:rPr>
              <a:t>	</a:t>
            </a:r>
            <a:endParaRPr lang="en-US" altLang="zh-TW" sz="2000" dirty="0">
              <a:latin typeface="Times New Roman" panose="02020603050405020304" pitchFamily="18" charset="0"/>
              <a:sym typeface="Wingdings" panose="05000000000000000000" pitchFamily="2" charset="2"/>
            </a:endParaRPr>
          </a:p>
        </p:txBody>
      </p:sp>
      <p:sp>
        <p:nvSpPr>
          <p:cNvPr id="3" name="橢圓 2"/>
          <p:cNvSpPr/>
          <p:nvPr/>
        </p:nvSpPr>
        <p:spPr bwMode="auto">
          <a:xfrm>
            <a:off x="1619672" y="1340768"/>
            <a:ext cx="504056" cy="504892"/>
          </a:xfrm>
          <a:prstGeom prst="ellipse">
            <a:avLst/>
          </a:prstGeom>
          <a:noFill/>
          <a:ln w="19050"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n-US" altLang="zh-TW" sz="2000" b="0" i="0" u="none" strike="noStrike" cap="none" normalizeH="0" baseline="0" dirty="0" smtClean="0">
                <a:ln>
                  <a:noFill/>
                </a:ln>
                <a:solidFill>
                  <a:schemeClr val="tx1"/>
                </a:solidFill>
                <a:effectLst/>
                <a:latin typeface="Tahoma" pitchFamily="34" charset="0"/>
                <a:ea typeface="新細明體" pitchFamily="18" charset="-120"/>
              </a:rPr>
              <a:t>A</a:t>
            </a:r>
            <a:endParaRPr kumimoji="1" lang="zh-TW" altLang="en-US" sz="2000" b="0" i="0" u="none" strike="noStrike" cap="none" normalizeH="0" baseline="0" dirty="0" smtClean="0">
              <a:ln>
                <a:noFill/>
              </a:ln>
              <a:solidFill>
                <a:schemeClr val="tx1"/>
              </a:solidFill>
              <a:effectLst/>
              <a:latin typeface="Tahoma" pitchFamily="34" charset="0"/>
              <a:ea typeface="新細明體" pitchFamily="18" charset="-120"/>
            </a:endParaRPr>
          </a:p>
        </p:txBody>
      </p:sp>
      <p:sp>
        <p:nvSpPr>
          <p:cNvPr id="4" name="橢圓 3"/>
          <p:cNvSpPr/>
          <p:nvPr/>
        </p:nvSpPr>
        <p:spPr bwMode="auto">
          <a:xfrm>
            <a:off x="3182245" y="1434909"/>
            <a:ext cx="504056" cy="504892"/>
          </a:xfrm>
          <a:prstGeom prst="ellipse">
            <a:avLst/>
          </a:prstGeom>
          <a:noFill/>
          <a:ln w="19050"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zh-TW" sz="2000" dirty="0"/>
              <a:t>B</a:t>
            </a:r>
            <a:endParaRPr kumimoji="1" lang="zh-TW" altLang="en-US" sz="2000" b="0" i="0" u="none" strike="noStrike" cap="none" normalizeH="0" baseline="0" dirty="0" smtClean="0">
              <a:ln>
                <a:noFill/>
              </a:ln>
              <a:solidFill>
                <a:schemeClr val="tx1"/>
              </a:solidFill>
              <a:effectLst/>
            </a:endParaRPr>
          </a:p>
        </p:txBody>
      </p:sp>
      <p:sp>
        <p:nvSpPr>
          <p:cNvPr id="5" name="橢圓 4"/>
          <p:cNvSpPr/>
          <p:nvPr/>
        </p:nvSpPr>
        <p:spPr bwMode="auto">
          <a:xfrm>
            <a:off x="3938329" y="2184674"/>
            <a:ext cx="504056" cy="504892"/>
          </a:xfrm>
          <a:prstGeom prst="ellipse">
            <a:avLst/>
          </a:prstGeom>
          <a:noFill/>
          <a:ln w="19050"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zh-TW" sz="2000" dirty="0"/>
              <a:t>D</a:t>
            </a:r>
            <a:endParaRPr kumimoji="1" lang="zh-TW" altLang="en-US" sz="2000" b="0" i="0" u="none" strike="noStrike" cap="none" normalizeH="0" baseline="0" dirty="0" smtClean="0">
              <a:ln>
                <a:noFill/>
              </a:ln>
              <a:solidFill>
                <a:schemeClr val="tx1"/>
              </a:solidFill>
              <a:effectLst/>
            </a:endParaRPr>
          </a:p>
        </p:txBody>
      </p:sp>
      <p:sp>
        <p:nvSpPr>
          <p:cNvPr id="6" name="橢圓 5"/>
          <p:cNvSpPr/>
          <p:nvPr/>
        </p:nvSpPr>
        <p:spPr bwMode="auto">
          <a:xfrm>
            <a:off x="3988735" y="3446905"/>
            <a:ext cx="504056" cy="504892"/>
          </a:xfrm>
          <a:prstGeom prst="ellipse">
            <a:avLst/>
          </a:prstGeom>
          <a:noFill/>
          <a:ln w="19050"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zh-TW" sz="2000" dirty="0" smtClean="0"/>
              <a:t>F</a:t>
            </a:r>
            <a:endParaRPr kumimoji="1" lang="zh-TW" altLang="en-US" sz="2000" b="0" i="0" u="none" strike="noStrike" cap="none" normalizeH="0" baseline="0" dirty="0" smtClean="0">
              <a:ln>
                <a:noFill/>
              </a:ln>
              <a:solidFill>
                <a:schemeClr val="tx1"/>
              </a:solidFill>
              <a:effectLst/>
            </a:endParaRPr>
          </a:p>
        </p:txBody>
      </p:sp>
      <p:sp>
        <p:nvSpPr>
          <p:cNvPr id="7" name="橢圓 6"/>
          <p:cNvSpPr/>
          <p:nvPr/>
        </p:nvSpPr>
        <p:spPr bwMode="auto">
          <a:xfrm>
            <a:off x="964399" y="3598373"/>
            <a:ext cx="504056" cy="504892"/>
          </a:xfrm>
          <a:prstGeom prst="ellipse">
            <a:avLst/>
          </a:prstGeom>
          <a:noFill/>
          <a:ln w="19050"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zh-TW" sz="2000" dirty="0"/>
              <a:t>C</a:t>
            </a:r>
            <a:endParaRPr kumimoji="1" lang="zh-TW" altLang="en-US" sz="2000" b="0" i="0" u="none" strike="noStrike" cap="none" normalizeH="0" baseline="0" dirty="0" smtClean="0">
              <a:ln>
                <a:noFill/>
              </a:ln>
              <a:solidFill>
                <a:schemeClr val="tx1"/>
              </a:solidFill>
              <a:effectLst/>
            </a:endParaRPr>
          </a:p>
        </p:txBody>
      </p:sp>
      <p:sp>
        <p:nvSpPr>
          <p:cNvPr id="8" name="橢圓 7"/>
          <p:cNvSpPr/>
          <p:nvPr/>
        </p:nvSpPr>
        <p:spPr bwMode="auto">
          <a:xfrm>
            <a:off x="2577378" y="4153755"/>
            <a:ext cx="504056" cy="504892"/>
          </a:xfrm>
          <a:prstGeom prst="ellipse">
            <a:avLst/>
          </a:prstGeom>
          <a:noFill/>
          <a:ln w="19050"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zh-TW" sz="2000" dirty="0"/>
              <a:t>E</a:t>
            </a:r>
            <a:endParaRPr kumimoji="1" lang="zh-TW" altLang="en-US" sz="2000" b="0" i="0" u="none" strike="noStrike" cap="none" normalizeH="0" baseline="0" dirty="0" smtClean="0">
              <a:ln>
                <a:noFill/>
              </a:ln>
              <a:solidFill>
                <a:schemeClr val="tx1"/>
              </a:solidFill>
              <a:effectLst/>
            </a:endParaRPr>
          </a:p>
        </p:txBody>
      </p:sp>
      <p:grpSp>
        <p:nvGrpSpPr>
          <p:cNvPr id="82" name="群組 81"/>
          <p:cNvGrpSpPr/>
          <p:nvPr/>
        </p:nvGrpSpPr>
        <p:grpSpPr>
          <a:xfrm>
            <a:off x="6040146" y="1911418"/>
            <a:ext cx="2789842" cy="707763"/>
            <a:chOff x="6021125" y="453772"/>
            <a:chExt cx="2789842" cy="707763"/>
          </a:xfrm>
        </p:grpSpPr>
        <p:sp>
          <p:nvSpPr>
            <p:cNvPr id="83" name="橢圓 82"/>
            <p:cNvSpPr/>
            <p:nvPr/>
          </p:nvSpPr>
          <p:spPr bwMode="auto">
            <a:xfrm>
              <a:off x="6021125" y="656643"/>
              <a:ext cx="504056" cy="504892"/>
            </a:xfrm>
            <a:prstGeom prst="ellipse">
              <a:avLst/>
            </a:prstGeom>
            <a:noFill/>
            <a:ln w="19050"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zh-TW" sz="2000" dirty="0"/>
                <a:t>D</a:t>
              </a:r>
              <a:endParaRPr kumimoji="1" lang="zh-TW" altLang="en-US" sz="2000" b="0" i="0" u="none" strike="noStrike" cap="none" normalizeH="0" baseline="0" dirty="0" smtClean="0">
                <a:ln>
                  <a:noFill/>
                </a:ln>
                <a:solidFill>
                  <a:schemeClr val="tx1"/>
                </a:solidFill>
                <a:effectLst/>
                <a:latin typeface="Tahoma" pitchFamily="34" charset="0"/>
                <a:ea typeface="新細明體" pitchFamily="18" charset="-120"/>
              </a:endParaRPr>
            </a:p>
          </p:txBody>
        </p:sp>
        <p:sp>
          <p:nvSpPr>
            <p:cNvPr id="84" name="橢圓 83"/>
            <p:cNvSpPr/>
            <p:nvPr/>
          </p:nvSpPr>
          <p:spPr bwMode="auto">
            <a:xfrm>
              <a:off x="8306911" y="656643"/>
              <a:ext cx="504056" cy="504892"/>
            </a:xfrm>
            <a:prstGeom prst="ellipse">
              <a:avLst/>
            </a:prstGeom>
            <a:noFill/>
            <a:ln w="19050"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zh-TW" sz="2000" dirty="0" smtClean="0"/>
                <a:t>F</a:t>
              </a:r>
              <a:endParaRPr kumimoji="1" lang="zh-TW" altLang="en-US" sz="2000" b="0" i="0" u="none" strike="noStrike" cap="none" normalizeH="0" baseline="0" dirty="0" smtClean="0">
                <a:ln>
                  <a:noFill/>
                </a:ln>
                <a:solidFill>
                  <a:schemeClr val="tx1"/>
                </a:solidFill>
                <a:effectLst/>
              </a:endParaRPr>
            </a:p>
          </p:txBody>
        </p:sp>
        <p:cxnSp>
          <p:nvCxnSpPr>
            <p:cNvPr id="85" name="直線接點 84"/>
            <p:cNvCxnSpPr>
              <a:stCxn id="83" idx="6"/>
              <a:endCxn id="84" idx="2"/>
            </p:cNvCxnSpPr>
            <p:nvPr/>
          </p:nvCxnSpPr>
          <p:spPr bwMode="auto">
            <a:xfrm>
              <a:off x="6525181" y="909089"/>
              <a:ext cx="1781730" cy="0"/>
            </a:xfrm>
            <a:prstGeom prst="line">
              <a:avLst/>
            </a:prstGeom>
            <a:solidFill>
              <a:schemeClr val="accent1"/>
            </a:solidFill>
            <a:ln w="28575" cap="flat" cmpd="sng" algn="ctr">
              <a:solidFill>
                <a:schemeClr val="tx1"/>
              </a:solidFill>
              <a:prstDash val="solid"/>
              <a:miter lim="800000"/>
              <a:headEnd type="none" w="med" len="med"/>
              <a:tailEnd type="none" w="med" len="med"/>
            </a:ln>
            <a:effectLst/>
          </p:spPr>
        </p:cxnSp>
        <p:sp>
          <p:nvSpPr>
            <p:cNvPr id="86" name="文字方塊 85"/>
            <p:cNvSpPr txBox="1"/>
            <p:nvPr/>
          </p:nvSpPr>
          <p:spPr>
            <a:xfrm>
              <a:off x="7239555" y="453772"/>
              <a:ext cx="352982" cy="461665"/>
            </a:xfrm>
            <a:prstGeom prst="rect">
              <a:avLst/>
            </a:prstGeom>
            <a:noFill/>
          </p:spPr>
          <p:txBody>
            <a:bodyPr wrap="none" rtlCol="0">
              <a:spAutoFit/>
            </a:bodyPr>
            <a:lstStyle/>
            <a:p>
              <a:r>
                <a:rPr lang="en-US" altLang="zh-TW" dirty="0" smtClean="0"/>
                <a:t>4</a:t>
              </a:r>
              <a:endParaRPr lang="zh-TW" altLang="en-US" dirty="0"/>
            </a:p>
          </p:txBody>
        </p:sp>
      </p:grpSp>
      <p:grpSp>
        <p:nvGrpSpPr>
          <p:cNvPr id="87" name="群組 86"/>
          <p:cNvGrpSpPr/>
          <p:nvPr/>
        </p:nvGrpSpPr>
        <p:grpSpPr>
          <a:xfrm>
            <a:off x="6040146" y="2640241"/>
            <a:ext cx="2789842" cy="707763"/>
            <a:chOff x="6021125" y="453772"/>
            <a:chExt cx="2789842" cy="707763"/>
          </a:xfrm>
        </p:grpSpPr>
        <p:sp>
          <p:nvSpPr>
            <p:cNvPr id="88" name="橢圓 87"/>
            <p:cNvSpPr/>
            <p:nvPr/>
          </p:nvSpPr>
          <p:spPr bwMode="auto">
            <a:xfrm>
              <a:off x="6021125" y="656643"/>
              <a:ext cx="504056" cy="504892"/>
            </a:xfrm>
            <a:prstGeom prst="ellipse">
              <a:avLst/>
            </a:prstGeom>
            <a:noFill/>
            <a:ln w="19050"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n-US" altLang="zh-TW" sz="2000" b="0" i="0" u="none" strike="noStrike" cap="none" normalizeH="0" baseline="0" dirty="0" smtClean="0">
                  <a:ln>
                    <a:noFill/>
                  </a:ln>
                  <a:solidFill>
                    <a:schemeClr val="tx1"/>
                  </a:solidFill>
                  <a:effectLst/>
                  <a:latin typeface="Tahoma" pitchFamily="34" charset="0"/>
                  <a:ea typeface="新細明體" pitchFamily="18" charset="-120"/>
                </a:rPr>
                <a:t>A</a:t>
              </a:r>
              <a:endParaRPr kumimoji="1" lang="zh-TW" altLang="en-US" sz="2000" b="0" i="0" u="none" strike="noStrike" cap="none" normalizeH="0" baseline="0" dirty="0" smtClean="0">
                <a:ln>
                  <a:noFill/>
                </a:ln>
                <a:solidFill>
                  <a:schemeClr val="tx1"/>
                </a:solidFill>
                <a:effectLst/>
                <a:latin typeface="Tahoma" pitchFamily="34" charset="0"/>
                <a:ea typeface="新細明體" pitchFamily="18" charset="-120"/>
              </a:endParaRPr>
            </a:p>
          </p:txBody>
        </p:sp>
        <p:sp>
          <p:nvSpPr>
            <p:cNvPr id="89" name="橢圓 88"/>
            <p:cNvSpPr/>
            <p:nvPr/>
          </p:nvSpPr>
          <p:spPr bwMode="auto">
            <a:xfrm>
              <a:off x="8306911" y="656643"/>
              <a:ext cx="504056" cy="504892"/>
            </a:xfrm>
            <a:prstGeom prst="ellipse">
              <a:avLst/>
            </a:prstGeom>
            <a:noFill/>
            <a:ln w="19050"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zh-TW" sz="2000" dirty="0" smtClean="0"/>
                <a:t>F</a:t>
              </a:r>
              <a:endParaRPr kumimoji="1" lang="zh-TW" altLang="en-US" sz="2000" b="0" i="0" u="none" strike="noStrike" cap="none" normalizeH="0" baseline="0" dirty="0" smtClean="0">
                <a:ln>
                  <a:noFill/>
                </a:ln>
                <a:solidFill>
                  <a:schemeClr val="tx1"/>
                </a:solidFill>
                <a:effectLst/>
              </a:endParaRPr>
            </a:p>
          </p:txBody>
        </p:sp>
        <p:cxnSp>
          <p:nvCxnSpPr>
            <p:cNvPr id="90" name="直線接點 89"/>
            <p:cNvCxnSpPr>
              <a:stCxn id="88" idx="6"/>
              <a:endCxn id="89" idx="2"/>
            </p:cNvCxnSpPr>
            <p:nvPr/>
          </p:nvCxnSpPr>
          <p:spPr bwMode="auto">
            <a:xfrm>
              <a:off x="6525181" y="909089"/>
              <a:ext cx="1781730" cy="0"/>
            </a:xfrm>
            <a:prstGeom prst="line">
              <a:avLst/>
            </a:prstGeom>
            <a:solidFill>
              <a:schemeClr val="accent1"/>
            </a:solidFill>
            <a:ln w="28575" cap="flat" cmpd="sng" algn="ctr">
              <a:solidFill>
                <a:schemeClr val="tx1"/>
              </a:solidFill>
              <a:prstDash val="solid"/>
              <a:miter lim="800000"/>
              <a:headEnd type="none" w="med" len="med"/>
              <a:tailEnd type="none" w="med" len="med"/>
            </a:ln>
            <a:effectLst/>
          </p:spPr>
        </p:cxnSp>
        <p:sp>
          <p:nvSpPr>
            <p:cNvPr id="91" name="文字方塊 90"/>
            <p:cNvSpPr txBox="1"/>
            <p:nvPr/>
          </p:nvSpPr>
          <p:spPr>
            <a:xfrm>
              <a:off x="7239555" y="453772"/>
              <a:ext cx="352982" cy="461665"/>
            </a:xfrm>
            <a:prstGeom prst="rect">
              <a:avLst/>
            </a:prstGeom>
            <a:noFill/>
          </p:spPr>
          <p:txBody>
            <a:bodyPr wrap="none" rtlCol="0">
              <a:spAutoFit/>
            </a:bodyPr>
            <a:lstStyle/>
            <a:p>
              <a:r>
                <a:rPr lang="en-US" altLang="zh-TW" dirty="0" smtClean="0"/>
                <a:t>5</a:t>
              </a:r>
              <a:endParaRPr lang="zh-TW" altLang="en-US" dirty="0"/>
            </a:p>
          </p:txBody>
        </p:sp>
      </p:grpSp>
      <p:grpSp>
        <p:nvGrpSpPr>
          <p:cNvPr id="92" name="群組 91"/>
          <p:cNvGrpSpPr/>
          <p:nvPr/>
        </p:nvGrpSpPr>
        <p:grpSpPr>
          <a:xfrm>
            <a:off x="6040146" y="3369064"/>
            <a:ext cx="2789842" cy="707763"/>
            <a:chOff x="6021125" y="453772"/>
            <a:chExt cx="2789842" cy="707763"/>
          </a:xfrm>
        </p:grpSpPr>
        <p:sp>
          <p:nvSpPr>
            <p:cNvPr id="93" name="橢圓 92"/>
            <p:cNvSpPr/>
            <p:nvPr/>
          </p:nvSpPr>
          <p:spPr bwMode="auto">
            <a:xfrm>
              <a:off x="6021125" y="656643"/>
              <a:ext cx="504056" cy="504892"/>
            </a:xfrm>
            <a:prstGeom prst="ellipse">
              <a:avLst/>
            </a:prstGeom>
            <a:noFill/>
            <a:ln w="19050"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zh-TW" sz="2000" dirty="0"/>
                <a:t>C</a:t>
              </a:r>
              <a:endParaRPr kumimoji="1" lang="zh-TW" altLang="en-US" sz="2000" b="0" i="0" u="none" strike="noStrike" cap="none" normalizeH="0" baseline="0" dirty="0" smtClean="0">
                <a:ln>
                  <a:noFill/>
                </a:ln>
                <a:solidFill>
                  <a:schemeClr val="tx1"/>
                </a:solidFill>
                <a:effectLst/>
                <a:latin typeface="Tahoma" pitchFamily="34" charset="0"/>
                <a:ea typeface="新細明體" pitchFamily="18" charset="-120"/>
              </a:endParaRPr>
            </a:p>
          </p:txBody>
        </p:sp>
        <p:sp>
          <p:nvSpPr>
            <p:cNvPr id="94" name="橢圓 93"/>
            <p:cNvSpPr/>
            <p:nvPr/>
          </p:nvSpPr>
          <p:spPr bwMode="auto">
            <a:xfrm>
              <a:off x="8306911" y="656643"/>
              <a:ext cx="504056" cy="504892"/>
            </a:xfrm>
            <a:prstGeom prst="ellipse">
              <a:avLst/>
            </a:prstGeom>
            <a:noFill/>
            <a:ln w="19050"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zh-TW" sz="2000" dirty="0" smtClean="0"/>
                <a:t>E</a:t>
              </a:r>
              <a:endParaRPr kumimoji="1" lang="zh-TW" altLang="en-US" sz="2000" b="0" i="0" u="none" strike="noStrike" cap="none" normalizeH="0" baseline="0" dirty="0" smtClean="0">
                <a:ln>
                  <a:noFill/>
                </a:ln>
                <a:solidFill>
                  <a:schemeClr val="tx1"/>
                </a:solidFill>
                <a:effectLst/>
              </a:endParaRPr>
            </a:p>
          </p:txBody>
        </p:sp>
        <p:cxnSp>
          <p:nvCxnSpPr>
            <p:cNvPr id="95" name="直線接點 94"/>
            <p:cNvCxnSpPr>
              <a:stCxn id="93" idx="6"/>
              <a:endCxn id="94" idx="2"/>
            </p:cNvCxnSpPr>
            <p:nvPr/>
          </p:nvCxnSpPr>
          <p:spPr bwMode="auto">
            <a:xfrm>
              <a:off x="6525181" y="909089"/>
              <a:ext cx="1781730" cy="0"/>
            </a:xfrm>
            <a:prstGeom prst="line">
              <a:avLst/>
            </a:prstGeom>
            <a:solidFill>
              <a:schemeClr val="accent1"/>
            </a:solidFill>
            <a:ln w="28575" cap="flat" cmpd="sng" algn="ctr">
              <a:solidFill>
                <a:schemeClr val="tx1"/>
              </a:solidFill>
              <a:prstDash val="solid"/>
              <a:miter lim="800000"/>
              <a:headEnd type="none" w="med" len="med"/>
              <a:tailEnd type="none" w="med" len="med"/>
            </a:ln>
            <a:effectLst/>
          </p:spPr>
        </p:cxnSp>
        <p:sp>
          <p:nvSpPr>
            <p:cNvPr id="96" name="文字方塊 95"/>
            <p:cNvSpPr txBox="1"/>
            <p:nvPr/>
          </p:nvSpPr>
          <p:spPr>
            <a:xfrm>
              <a:off x="7239555" y="453772"/>
              <a:ext cx="352982" cy="461665"/>
            </a:xfrm>
            <a:prstGeom prst="rect">
              <a:avLst/>
            </a:prstGeom>
            <a:noFill/>
          </p:spPr>
          <p:txBody>
            <a:bodyPr wrap="none" rtlCol="0">
              <a:spAutoFit/>
            </a:bodyPr>
            <a:lstStyle/>
            <a:p>
              <a:r>
                <a:rPr lang="en-US" altLang="zh-TW" dirty="0" smtClean="0"/>
                <a:t>6</a:t>
              </a:r>
              <a:endParaRPr lang="zh-TW" altLang="en-US" dirty="0"/>
            </a:p>
          </p:txBody>
        </p:sp>
      </p:grpSp>
      <p:grpSp>
        <p:nvGrpSpPr>
          <p:cNvPr id="97" name="群組 96"/>
          <p:cNvGrpSpPr/>
          <p:nvPr/>
        </p:nvGrpSpPr>
        <p:grpSpPr>
          <a:xfrm>
            <a:off x="6040146" y="4097887"/>
            <a:ext cx="2789842" cy="707763"/>
            <a:chOff x="6021125" y="453772"/>
            <a:chExt cx="2789842" cy="707763"/>
          </a:xfrm>
        </p:grpSpPr>
        <p:sp>
          <p:nvSpPr>
            <p:cNvPr id="98" name="橢圓 97"/>
            <p:cNvSpPr/>
            <p:nvPr/>
          </p:nvSpPr>
          <p:spPr bwMode="auto">
            <a:xfrm>
              <a:off x="6021125" y="656643"/>
              <a:ext cx="504056" cy="504892"/>
            </a:xfrm>
            <a:prstGeom prst="ellipse">
              <a:avLst/>
            </a:prstGeom>
            <a:noFill/>
            <a:ln w="19050"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zh-TW" sz="2000" dirty="0"/>
                <a:t>E</a:t>
              </a:r>
              <a:endParaRPr kumimoji="1" lang="zh-TW" altLang="en-US" sz="2000" b="0" i="0" u="none" strike="noStrike" cap="none" normalizeH="0" baseline="0" dirty="0" smtClean="0">
                <a:ln>
                  <a:noFill/>
                </a:ln>
                <a:solidFill>
                  <a:schemeClr val="tx1"/>
                </a:solidFill>
                <a:effectLst/>
                <a:latin typeface="Tahoma" pitchFamily="34" charset="0"/>
                <a:ea typeface="新細明體" pitchFamily="18" charset="-120"/>
              </a:endParaRPr>
            </a:p>
          </p:txBody>
        </p:sp>
        <p:sp>
          <p:nvSpPr>
            <p:cNvPr id="99" name="橢圓 98"/>
            <p:cNvSpPr/>
            <p:nvPr/>
          </p:nvSpPr>
          <p:spPr bwMode="auto">
            <a:xfrm>
              <a:off x="8306911" y="656643"/>
              <a:ext cx="504056" cy="504892"/>
            </a:xfrm>
            <a:prstGeom prst="ellipse">
              <a:avLst/>
            </a:prstGeom>
            <a:noFill/>
            <a:ln w="19050"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zh-TW" sz="2000" dirty="0" smtClean="0"/>
                <a:t>F</a:t>
              </a:r>
              <a:endParaRPr kumimoji="1" lang="zh-TW" altLang="en-US" sz="2000" b="0" i="0" u="none" strike="noStrike" cap="none" normalizeH="0" baseline="0" dirty="0" smtClean="0">
                <a:ln>
                  <a:noFill/>
                </a:ln>
                <a:solidFill>
                  <a:schemeClr val="tx1"/>
                </a:solidFill>
                <a:effectLst/>
              </a:endParaRPr>
            </a:p>
          </p:txBody>
        </p:sp>
        <p:cxnSp>
          <p:nvCxnSpPr>
            <p:cNvPr id="100" name="直線接點 99"/>
            <p:cNvCxnSpPr>
              <a:stCxn id="98" idx="6"/>
              <a:endCxn id="99" idx="2"/>
            </p:cNvCxnSpPr>
            <p:nvPr/>
          </p:nvCxnSpPr>
          <p:spPr bwMode="auto">
            <a:xfrm>
              <a:off x="6525181" y="909089"/>
              <a:ext cx="1781730" cy="0"/>
            </a:xfrm>
            <a:prstGeom prst="line">
              <a:avLst/>
            </a:prstGeom>
            <a:solidFill>
              <a:schemeClr val="accent1"/>
            </a:solidFill>
            <a:ln w="28575" cap="flat" cmpd="sng" algn="ctr">
              <a:solidFill>
                <a:schemeClr val="tx1"/>
              </a:solidFill>
              <a:prstDash val="solid"/>
              <a:miter lim="800000"/>
              <a:headEnd type="none" w="med" len="med"/>
              <a:tailEnd type="none" w="med" len="med"/>
            </a:ln>
            <a:effectLst/>
          </p:spPr>
        </p:cxnSp>
        <p:sp>
          <p:nvSpPr>
            <p:cNvPr id="101" name="文字方塊 100"/>
            <p:cNvSpPr txBox="1"/>
            <p:nvPr/>
          </p:nvSpPr>
          <p:spPr>
            <a:xfrm>
              <a:off x="7239555" y="453772"/>
              <a:ext cx="352982" cy="461665"/>
            </a:xfrm>
            <a:prstGeom prst="rect">
              <a:avLst/>
            </a:prstGeom>
            <a:noFill/>
          </p:spPr>
          <p:txBody>
            <a:bodyPr wrap="none" rtlCol="0">
              <a:spAutoFit/>
            </a:bodyPr>
            <a:lstStyle/>
            <a:p>
              <a:r>
                <a:rPr lang="en-US" altLang="zh-TW" dirty="0" smtClean="0"/>
                <a:t>8</a:t>
              </a:r>
              <a:endParaRPr lang="zh-TW" altLang="en-US" dirty="0"/>
            </a:p>
          </p:txBody>
        </p:sp>
      </p:grpSp>
      <p:grpSp>
        <p:nvGrpSpPr>
          <p:cNvPr id="102" name="群組 101"/>
          <p:cNvGrpSpPr/>
          <p:nvPr/>
        </p:nvGrpSpPr>
        <p:grpSpPr>
          <a:xfrm>
            <a:off x="6040146" y="4826709"/>
            <a:ext cx="2789842" cy="707763"/>
            <a:chOff x="6021125" y="453772"/>
            <a:chExt cx="2789842" cy="707763"/>
          </a:xfrm>
        </p:grpSpPr>
        <p:sp>
          <p:nvSpPr>
            <p:cNvPr id="103" name="橢圓 102"/>
            <p:cNvSpPr/>
            <p:nvPr/>
          </p:nvSpPr>
          <p:spPr bwMode="auto">
            <a:xfrm>
              <a:off x="6021125" y="656643"/>
              <a:ext cx="504056" cy="504892"/>
            </a:xfrm>
            <a:prstGeom prst="ellipse">
              <a:avLst/>
            </a:prstGeom>
            <a:noFill/>
            <a:ln w="19050"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zh-TW" sz="2000" dirty="0"/>
                <a:t>A</a:t>
              </a:r>
              <a:endParaRPr kumimoji="1" lang="zh-TW" altLang="en-US" sz="2000" b="0" i="0" u="none" strike="noStrike" cap="none" normalizeH="0" baseline="0" dirty="0" smtClean="0">
                <a:ln>
                  <a:noFill/>
                </a:ln>
                <a:solidFill>
                  <a:schemeClr val="tx1"/>
                </a:solidFill>
                <a:effectLst/>
                <a:latin typeface="Tahoma" pitchFamily="34" charset="0"/>
                <a:ea typeface="新細明體" pitchFamily="18" charset="-120"/>
              </a:endParaRPr>
            </a:p>
          </p:txBody>
        </p:sp>
        <p:sp>
          <p:nvSpPr>
            <p:cNvPr id="104" name="橢圓 103"/>
            <p:cNvSpPr/>
            <p:nvPr/>
          </p:nvSpPr>
          <p:spPr bwMode="auto">
            <a:xfrm>
              <a:off x="8306911" y="656643"/>
              <a:ext cx="504056" cy="504892"/>
            </a:xfrm>
            <a:prstGeom prst="ellipse">
              <a:avLst/>
            </a:prstGeom>
            <a:noFill/>
            <a:ln w="19050"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zh-TW" sz="2000" dirty="0" smtClean="0"/>
                <a:t>C</a:t>
              </a:r>
              <a:endParaRPr kumimoji="1" lang="zh-TW" altLang="en-US" sz="2000" b="0" i="0" u="none" strike="noStrike" cap="none" normalizeH="0" baseline="0" dirty="0" smtClean="0">
                <a:ln>
                  <a:noFill/>
                </a:ln>
                <a:solidFill>
                  <a:schemeClr val="tx1"/>
                </a:solidFill>
                <a:effectLst/>
              </a:endParaRPr>
            </a:p>
          </p:txBody>
        </p:sp>
        <p:cxnSp>
          <p:nvCxnSpPr>
            <p:cNvPr id="105" name="直線接點 104"/>
            <p:cNvCxnSpPr>
              <a:stCxn id="103" idx="6"/>
              <a:endCxn id="104" idx="2"/>
            </p:cNvCxnSpPr>
            <p:nvPr/>
          </p:nvCxnSpPr>
          <p:spPr bwMode="auto">
            <a:xfrm>
              <a:off x="6525181" y="909089"/>
              <a:ext cx="1781730" cy="0"/>
            </a:xfrm>
            <a:prstGeom prst="line">
              <a:avLst/>
            </a:prstGeom>
            <a:solidFill>
              <a:schemeClr val="accent1"/>
            </a:solidFill>
            <a:ln w="28575" cap="flat" cmpd="sng" algn="ctr">
              <a:solidFill>
                <a:schemeClr val="tx1"/>
              </a:solidFill>
              <a:prstDash val="solid"/>
              <a:miter lim="800000"/>
              <a:headEnd type="none" w="med" len="med"/>
              <a:tailEnd type="none" w="med" len="med"/>
            </a:ln>
            <a:effectLst/>
          </p:spPr>
        </p:cxnSp>
        <p:sp>
          <p:nvSpPr>
            <p:cNvPr id="106" name="文字方塊 105"/>
            <p:cNvSpPr txBox="1"/>
            <p:nvPr/>
          </p:nvSpPr>
          <p:spPr>
            <a:xfrm>
              <a:off x="7239555" y="453772"/>
              <a:ext cx="521297" cy="461665"/>
            </a:xfrm>
            <a:prstGeom prst="rect">
              <a:avLst/>
            </a:prstGeom>
            <a:noFill/>
          </p:spPr>
          <p:txBody>
            <a:bodyPr wrap="none" rtlCol="0">
              <a:spAutoFit/>
            </a:bodyPr>
            <a:lstStyle/>
            <a:p>
              <a:r>
                <a:rPr lang="en-US" altLang="zh-TW" dirty="0" smtClean="0"/>
                <a:t>10</a:t>
              </a:r>
              <a:endParaRPr lang="zh-TW" altLang="en-US" dirty="0"/>
            </a:p>
          </p:txBody>
        </p:sp>
      </p:grpSp>
      <p:cxnSp>
        <p:nvCxnSpPr>
          <p:cNvPr id="44" name="直線接點 43"/>
          <p:cNvCxnSpPr/>
          <p:nvPr/>
        </p:nvCxnSpPr>
        <p:spPr bwMode="auto">
          <a:xfrm>
            <a:off x="2123728" y="1593214"/>
            <a:ext cx="1058517" cy="94141"/>
          </a:xfrm>
          <a:prstGeom prst="line">
            <a:avLst/>
          </a:prstGeom>
          <a:solidFill>
            <a:schemeClr val="accent1"/>
          </a:solidFill>
          <a:ln w="28575" cap="flat" cmpd="sng" algn="ctr">
            <a:solidFill>
              <a:schemeClr val="tx1"/>
            </a:solidFill>
            <a:prstDash val="solid"/>
            <a:miter lim="800000"/>
            <a:headEnd type="none" w="med" len="med"/>
            <a:tailEnd type="none" w="med" len="med"/>
          </a:ln>
          <a:effectLst/>
        </p:spPr>
      </p:cxnSp>
      <p:sp>
        <p:nvSpPr>
          <p:cNvPr id="45" name="文字方塊 44"/>
          <p:cNvSpPr txBox="1"/>
          <p:nvPr/>
        </p:nvSpPr>
        <p:spPr>
          <a:xfrm>
            <a:off x="2476495" y="1151333"/>
            <a:ext cx="352982" cy="461665"/>
          </a:xfrm>
          <a:prstGeom prst="rect">
            <a:avLst/>
          </a:prstGeom>
          <a:noFill/>
        </p:spPr>
        <p:txBody>
          <a:bodyPr wrap="none" rtlCol="0">
            <a:spAutoFit/>
          </a:bodyPr>
          <a:lstStyle/>
          <a:p>
            <a:r>
              <a:rPr lang="en-US" altLang="zh-TW" dirty="0"/>
              <a:t>2</a:t>
            </a:r>
            <a:endParaRPr lang="zh-TW" altLang="en-US" dirty="0"/>
          </a:p>
        </p:txBody>
      </p:sp>
      <p:cxnSp>
        <p:nvCxnSpPr>
          <p:cNvPr id="41" name="直線接點 40"/>
          <p:cNvCxnSpPr/>
          <p:nvPr/>
        </p:nvCxnSpPr>
        <p:spPr bwMode="auto">
          <a:xfrm>
            <a:off x="3612484" y="1865862"/>
            <a:ext cx="399662" cy="392751"/>
          </a:xfrm>
          <a:prstGeom prst="line">
            <a:avLst/>
          </a:prstGeom>
          <a:solidFill>
            <a:schemeClr val="accent1"/>
          </a:solidFill>
          <a:ln w="28575" cap="flat" cmpd="sng" algn="ctr">
            <a:solidFill>
              <a:schemeClr val="tx1"/>
            </a:solidFill>
            <a:prstDash val="solid"/>
            <a:miter lim="800000"/>
            <a:headEnd type="none" w="med" len="med"/>
            <a:tailEnd type="none" w="med" len="med"/>
          </a:ln>
          <a:effectLst/>
        </p:spPr>
      </p:cxnSp>
      <p:sp>
        <p:nvSpPr>
          <p:cNvPr id="42" name="文字方塊 41"/>
          <p:cNvSpPr txBox="1"/>
          <p:nvPr/>
        </p:nvSpPr>
        <p:spPr>
          <a:xfrm>
            <a:off x="3781295" y="1730271"/>
            <a:ext cx="247087" cy="323702"/>
          </a:xfrm>
          <a:prstGeom prst="rect">
            <a:avLst/>
          </a:prstGeom>
          <a:noFill/>
        </p:spPr>
        <p:txBody>
          <a:bodyPr wrap="none" rtlCol="0">
            <a:spAutoFit/>
          </a:bodyPr>
          <a:lstStyle/>
          <a:p>
            <a:r>
              <a:rPr lang="en-US" altLang="zh-TW" dirty="0"/>
              <a:t>3</a:t>
            </a:r>
            <a:endParaRPr lang="zh-TW" altLang="en-US" dirty="0"/>
          </a:p>
        </p:txBody>
      </p:sp>
    </p:spTree>
    <p:extLst>
      <p:ext uri="{BB962C8B-B14F-4D97-AF65-F5344CB8AC3E}">
        <p14:creationId xmlns:p14="http://schemas.microsoft.com/office/powerpoint/2010/main" val="30390752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type="body" idx="1"/>
          </p:nvPr>
        </p:nvSpPr>
        <p:spPr>
          <a:xfrm>
            <a:off x="381000" y="685801"/>
            <a:ext cx="8077200" cy="438944"/>
          </a:xfrm>
        </p:spPr>
        <p:txBody>
          <a:bodyPr/>
          <a:lstStyle/>
          <a:p>
            <a:pPr eaLnBrk="1" hangingPunct="1">
              <a:lnSpc>
                <a:spcPct val="90000"/>
              </a:lnSpc>
            </a:pPr>
            <a:r>
              <a:rPr lang="zh-TW" altLang="en-US" sz="2400" b="1" dirty="0" smtClean="0">
                <a:solidFill>
                  <a:srgbClr val="3BA943"/>
                </a:solidFill>
                <a:latin typeface="Times New Roman" panose="02020603050405020304" pitchFamily="18" charset="0"/>
              </a:rPr>
              <a:t>解法範例：</a:t>
            </a:r>
            <a:endParaRPr lang="en-US" altLang="zh-TW" sz="2400" b="1" dirty="0" smtClean="0">
              <a:solidFill>
                <a:srgbClr val="3BA943"/>
              </a:solidFill>
              <a:latin typeface="Times New Roman" panose="02020603050405020304" pitchFamily="18" charset="0"/>
            </a:endParaRPr>
          </a:p>
          <a:p>
            <a:pPr marL="0" indent="0" eaLnBrk="1" hangingPunct="1">
              <a:lnSpc>
                <a:spcPct val="90000"/>
              </a:lnSpc>
              <a:buNone/>
            </a:pPr>
            <a:r>
              <a:rPr lang="en-US" altLang="zh-TW" sz="2400" b="1" dirty="0">
                <a:solidFill>
                  <a:srgbClr val="3BA943"/>
                </a:solidFill>
                <a:latin typeface="Times New Roman" panose="02020603050405020304" pitchFamily="18" charset="0"/>
              </a:rPr>
              <a:t>	</a:t>
            </a:r>
            <a:endParaRPr lang="en-US" altLang="zh-TW" sz="2000" dirty="0">
              <a:latin typeface="Times New Roman" panose="02020603050405020304" pitchFamily="18" charset="0"/>
              <a:sym typeface="Wingdings" panose="05000000000000000000" pitchFamily="2" charset="2"/>
            </a:endParaRPr>
          </a:p>
        </p:txBody>
      </p:sp>
      <p:sp>
        <p:nvSpPr>
          <p:cNvPr id="3" name="橢圓 2"/>
          <p:cNvSpPr/>
          <p:nvPr/>
        </p:nvSpPr>
        <p:spPr bwMode="auto">
          <a:xfrm>
            <a:off x="1619672" y="1340768"/>
            <a:ext cx="504056" cy="504892"/>
          </a:xfrm>
          <a:prstGeom prst="ellipse">
            <a:avLst/>
          </a:prstGeom>
          <a:noFill/>
          <a:ln w="19050"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n-US" altLang="zh-TW" sz="2000" b="0" i="0" u="none" strike="noStrike" cap="none" normalizeH="0" baseline="0" dirty="0" smtClean="0">
                <a:ln>
                  <a:noFill/>
                </a:ln>
                <a:solidFill>
                  <a:schemeClr val="tx1"/>
                </a:solidFill>
                <a:effectLst/>
                <a:latin typeface="Tahoma" pitchFamily="34" charset="0"/>
                <a:ea typeface="新細明體" pitchFamily="18" charset="-120"/>
              </a:rPr>
              <a:t>A</a:t>
            </a:r>
            <a:endParaRPr kumimoji="1" lang="zh-TW" altLang="en-US" sz="2000" b="0" i="0" u="none" strike="noStrike" cap="none" normalizeH="0" baseline="0" dirty="0" smtClean="0">
              <a:ln>
                <a:noFill/>
              </a:ln>
              <a:solidFill>
                <a:schemeClr val="tx1"/>
              </a:solidFill>
              <a:effectLst/>
              <a:latin typeface="Tahoma" pitchFamily="34" charset="0"/>
              <a:ea typeface="新細明體" pitchFamily="18" charset="-120"/>
            </a:endParaRPr>
          </a:p>
        </p:txBody>
      </p:sp>
      <p:sp>
        <p:nvSpPr>
          <p:cNvPr id="4" name="橢圓 3"/>
          <p:cNvSpPr/>
          <p:nvPr/>
        </p:nvSpPr>
        <p:spPr bwMode="auto">
          <a:xfrm>
            <a:off x="3182245" y="1434909"/>
            <a:ext cx="504056" cy="504892"/>
          </a:xfrm>
          <a:prstGeom prst="ellipse">
            <a:avLst/>
          </a:prstGeom>
          <a:noFill/>
          <a:ln w="19050"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zh-TW" sz="2000" dirty="0"/>
              <a:t>B</a:t>
            </a:r>
            <a:endParaRPr kumimoji="1" lang="zh-TW" altLang="en-US" sz="2000" b="0" i="0" u="none" strike="noStrike" cap="none" normalizeH="0" baseline="0" dirty="0" smtClean="0">
              <a:ln>
                <a:noFill/>
              </a:ln>
              <a:solidFill>
                <a:schemeClr val="tx1"/>
              </a:solidFill>
              <a:effectLst/>
            </a:endParaRPr>
          </a:p>
        </p:txBody>
      </p:sp>
      <p:sp>
        <p:nvSpPr>
          <p:cNvPr id="5" name="橢圓 4"/>
          <p:cNvSpPr/>
          <p:nvPr/>
        </p:nvSpPr>
        <p:spPr bwMode="auto">
          <a:xfrm>
            <a:off x="3938329" y="2184674"/>
            <a:ext cx="504056" cy="504892"/>
          </a:xfrm>
          <a:prstGeom prst="ellipse">
            <a:avLst/>
          </a:prstGeom>
          <a:noFill/>
          <a:ln w="19050"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zh-TW" sz="2000" dirty="0"/>
              <a:t>D</a:t>
            </a:r>
            <a:endParaRPr kumimoji="1" lang="zh-TW" altLang="en-US" sz="2000" b="0" i="0" u="none" strike="noStrike" cap="none" normalizeH="0" baseline="0" dirty="0" smtClean="0">
              <a:ln>
                <a:noFill/>
              </a:ln>
              <a:solidFill>
                <a:schemeClr val="tx1"/>
              </a:solidFill>
              <a:effectLst/>
            </a:endParaRPr>
          </a:p>
        </p:txBody>
      </p:sp>
      <p:sp>
        <p:nvSpPr>
          <p:cNvPr id="6" name="橢圓 5"/>
          <p:cNvSpPr/>
          <p:nvPr/>
        </p:nvSpPr>
        <p:spPr bwMode="auto">
          <a:xfrm>
            <a:off x="3988735" y="3446905"/>
            <a:ext cx="504056" cy="504892"/>
          </a:xfrm>
          <a:prstGeom prst="ellipse">
            <a:avLst/>
          </a:prstGeom>
          <a:noFill/>
          <a:ln w="19050"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zh-TW" sz="2000" dirty="0" smtClean="0"/>
              <a:t>F</a:t>
            </a:r>
            <a:endParaRPr kumimoji="1" lang="zh-TW" altLang="en-US" sz="2000" b="0" i="0" u="none" strike="noStrike" cap="none" normalizeH="0" baseline="0" dirty="0" smtClean="0">
              <a:ln>
                <a:noFill/>
              </a:ln>
              <a:solidFill>
                <a:schemeClr val="tx1"/>
              </a:solidFill>
              <a:effectLst/>
            </a:endParaRPr>
          </a:p>
        </p:txBody>
      </p:sp>
      <p:sp>
        <p:nvSpPr>
          <p:cNvPr id="7" name="橢圓 6"/>
          <p:cNvSpPr/>
          <p:nvPr/>
        </p:nvSpPr>
        <p:spPr bwMode="auto">
          <a:xfrm>
            <a:off x="964399" y="3598373"/>
            <a:ext cx="504056" cy="504892"/>
          </a:xfrm>
          <a:prstGeom prst="ellipse">
            <a:avLst/>
          </a:prstGeom>
          <a:noFill/>
          <a:ln w="19050"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zh-TW" sz="2000" dirty="0"/>
              <a:t>C</a:t>
            </a:r>
            <a:endParaRPr kumimoji="1" lang="zh-TW" altLang="en-US" sz="2000" b="0" i="0" u="none" strike="noStrike" cap="none" normalizeH="0" baseline="0" dirty="0" smtClean="0">
              <a:ln>
                <a:noFill/>
              </a:ln>
              <a:solidFill>
                <a:schemeClr val="tx1"/>
              </a:solidFill>
              <a:effectLst/>
            </a:endParaRPr>
          </a:p>
        </p:txBody>
      </p:sp>
      <p:sp>
        <p:nvSpPr>
          <p:cNvPr id="8" name="橢圓 7"/>
          <p:cNvSpPr/>
          <p:nvPr/>
        </p:nvSpPr>
        <p:spPr bwMode="auto">
          <a:xfrm>
            <a:off x="2577378" y="4153755"/>
            <a:ext cx="504056" cy="504892"/>
          </a:xfrm>
          <a:prstGeom prst="ellipse">
            <a:avLst/>
          </a:prstGeom>
          <a:noFill/>
          <a:ln w="19050"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zh-TW" sz="2000" dirty="0"/>
              <a:t>E</a:t>
            </a:r>
            <a:endParaRPr kumimoji="1" lang="zh-TW" altLang="en-US" sz="2000" b="0" i="0" u="none" strike="noStrike" cap="none" normalizeH="0" baseline="0" dirty="0" smtClean="0">
              <a:ln>
                <a:noFill/>
              </a:ln>
              <a:solidFill>
                <a:schemeClr val="tx1"/>
              </a:solidFill>
              <a:effectLst/>
            </a:endParaRPr>
          </a:p>
        </p:txBody>
      </p:sp>
      <p:grpSp>
        <p:nvGrpSpPr>
          <p:cNvPr id="87" name="群組 86"/>
          <p:cNvGrpSpPr/>
          <p:nvPr/>
        </p:nvGrpSpPr>
        <p:grpSpPr>
          <a:xfrm>
            <a:off x="6040146" y="2640241"/>
            <a:ext cx="2789842" cy="707763"/>
            <a:chOff x="6021125" y="453772"/>
            <a:chExt cx="2789842" cy="707763"/>
          </a:xfrm>
        </p:grpSpPr>
        <p:sp>
          <p:nvSpPr>
            <p:cNvPr id="88" name="橢圓 87"/>
            <p:cNvSpPr/>
            <p:nvPr/>
          </p:nvSpPr>
          <p:spPr bwMode="auto">
            <a:xfrm>
              <a:off x="6021125" y="656643"/>
              <a:ext cx="504056" cy="504892"/>
            </a:xfrm>
            <a:prstGeom prst="ellipse">
              <a:avLst/>
            </a:prstGeom>
            <a:noFill/>
            <a:ln w="19050"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n-US" altLang="zh-TW" sz="2000" b="0" i="0" u="none" strike="noStrike" cap="none" normalizeH="0" baseline="0" dirty="0" smtClean="0">
                  <a:ln>
                    <a:noFill/>
                  </a:ln>
                  <a:solidFill>
                    <a:schemeClr val="tx1"/>
                  </a:solidFill>
                  <a:effectLst/>
                  <a:latin typeface="Tahoma" pitchFamily="34" charset="0"/>
                  <a:ea typeface="新細明體" pitchFamily="18" charset="-120"/>
                </a:rPr>
                <a:t>A</a:t>
              </a:r>
              <a:endParaRPr kumimoji="1" lang="zh-TW" altLang="en-US" sz="2000" b="0" i="0" u="none" strike="noStrike" cap="none" normalizeH="0" baseline="0" dirty="0" smtClean="0">
                <a:ln>
                  <a:noFill/>
                </a:ln>
                <a:solidFill>
                  <a:schemeClr val="tx1"/>
                </a:solidFill>
                <a:effectLst/>
                <a:latin typeface="Tahoma" pitchFamily="34" charset="0"/>
                <a:ea typeface="新細明體" pitchFamily="18" charset="-120"/>
              </a:endParaRPr>
            </a:p>
          </p:txBody>
        </p:sp>
        <p:sp>
          <p:nvSpPr>
            <p:cNvPr id="89" name="橢圓 88"/>
            <p:cNvSpPr/>
            <p:nvPr/>
          </p:nvSpPr>
          <p:spPr bwMode="auto">
            <a:xfrm>
              <a:off x="8306911" y="656643"/>
              <a:ext cx="504056" cy="504892"/>
            </a:xfrm>
            <a:prstGeom prst="ellipse">
              <a:avLst/>
            </a:prstGeom>
            <a:noFill/>
            <a:ln w="19050"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zh-TW" sz="2000" dirty="0" smtClean="0"/>
                <a:t>F</a:t>
              </a:r>
              <a:endParaRPr kumimoji="1" lang="zh-TW" altLang="en-US" sz="2000" b="0" i="0" u="none" strike="noStrike" cap="none" normalizeH="0" baseline="0" dirty="0" smtClean="0">
                <a:ln>
                  <a:noFill/>
                </a:ln>
                <a:solidFill>
                  <a:schemeClr val="tx1"/>
                </a:solidFill>
                <a:effectLst/>
              </a:endParaRPr>
            </a:p>
          </p:txBody>
        </p:sp>
        <p:cxnSp>
          <p:nvCxnSpPr>
            <p:cNvPr id="90" name="直線接點 89"/>
            <p:cNvCxnSpPr>
              <a:stCxn id="88" idx="6"/>
              <a:endCxn id="89" idx="2"/>
            </p:cNvCxnSpPr>
            <p:nvPr/>
          </p:nvCxnSpPr>
          <p:spPr bwMode="auto">
            <a:xfrm>
              <a:off x="6525181" y="909089"/>
              <a:ext cx="1781730" cy="0"/>
            </a:xfrm>
            <a:prstGeom prst="line">
              <a:avLst/>
            </a:prstGeom>
            <a:solidFill>
              <a:schemeClr val="accent1"/>
            </a:solidFill>
            <a:ln w="28575" cap="flat" cmpd="sng" algn="ctr">
              <a:solidFill>
                <a:schemeClr val="tx1"/>
              </a:solidFill>
              <a:prstDash val="solid"/>
              <a:miter lim="800000"/>
              <a:headEnd type="none" w="med" len="med"/>
              <a:tailEnd type="none" w="med" len="med"/>
            </a:ln>
            <a:effectLst/>
          </p:spPr>
        </p:cxnSp>
        <p:sp>
          <p:nvSpPr>
            <p:cNvPr id="91" name="文字方塊 90"/>
            <p:cNvSpPr txBox="1"/>
            <p:nvPr/>
          </p:nvSpPr>
          <p:spPr>
            <a:xfrm>
              <a:off x="7239555" y="453772"/>
              <a:ext cx="352982" cy="461665"/>
            </a:xfrm>
            <a:prstGeom prst="rect">
              <a:avLst/>
            </a:prstGeom>
            <a:noFill/>
          </p:spPr>
          <p:txBody>
            <a:bodyPr wrap="none" rtlCol="0">
              <a:spAutoFit/>
            </a:bodyPr>
            <a:lstStyle/>
            <a:p>
              <a:r>
                <a:rPr lang="en-US" altLang="zh-TW" dirty="0" smtClean="0"/>
                <a:t>5</a:t>
              </a:r>
              <a:endParaRPr lang="zh-TW" altLang="en-US" dirty="0"/>
            </a:p>
          </p:txBody>
        </p:sp>
      </p:grpSp>
      <p:grpSp>
        <p:nvGrpSpPr>
          <p:cNvPr id="92" name="群組 91"/>
          <p:cNvGrpSpPr/>
          <p:nvPr/>
        </p:nvGrpSpPr>
        <p:grpSpPr>
          <a:xfrm>
            <a:off x="6040146" y="3369064"/>
            <a:ext cx="2789842" cy="707763"/>
            <a:chOff x="6021125" y="453772"/>
            <a:chExt cx="2789842" cy="707763"/>
          </a:xfrm>
        </p:grpSpPr>
        <p:sp>
          <p:nvSpPr>
            <p:cNvPr id="93" name="橢圓 92"/>
            <p:cNvSpPr/>
            <p:nvPr/>
          </p:nvSpPr>
          <p:spPr bwMode="auto">
            <a:xfrm>
              <a:off x="6021125" y="656643"/>
              <a:ext cx="504056" cy="504892"/>
            </a:xfrm>
            <a:prstGeom prst="ellipse">
              <a:avLst/>
            </a:prstGeom>
            <a:noFill/>
            <a:ln w="19050"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zh-TW" sz="2000" dirty="0"/>
                <a:t>C</a:t>
              </a:r>
              <a:endParaRPr kumimoji="1" lang="zh-TW" altLang="en-US" sz="2000" b="0" i="0" u="none" strike="noStrike" cap="none" normalizeH="0" baseline="0" dirty="0" smtClean="0">
                <a:ln>
                  <a:noFill/>
                </a:ln>
                <a:solidFill>
                  <a:schemeClr val="tx1"/>
                </a:solidFill>
                <a:effectLst/>
                <a:latin typeface="Tahoma" pitchFamily="34" charset="0"/>
                <a:ea typeface="新細明體" pitchFamily="18" charset="-120"/>
              </a:endParaRPr>
            </a:p>
          </p:txBody>
        </p:sp>
        <p:sp>
          <p:nvSpPr>
            <p:cNvPr id="94" name="橢圓 93"/>
            <p:cNvSpPr/>
            <p:nvPr/>
          </p:nvSpPr>
          <p:spPr bwMode="auto">
            <a:xfrm>
              <a:off x="8306911" y="656643"/>
              <a:ext cx="504056" cy="504892"/>
            </a:xfrm>
            <a:prstGeom prst="ellipse">
              <a:avLst/>
            </a:prstGeom>
            <a:noFill/>
            <a:ln w="19050"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zh-TW" sz="2000" dirty="0" smtClean="0"/>
                <a:t>E</a:t>
              </a:r>
              <a:endParaRPr kumimoji="1" lang="zh-TW" altLang="en-US" sz="2000" b="0" i="0" u="none" strike="noStrike" cap="none" normalizeH="0" baseline="0" dirty="0" smtClean="0">
                <a:ln>
                  <a:noFill/>
                </a:ln>
                <a:solidFill>
                  <a:schemeClr val="tx1"/>
                </a:solidFill>
                <a:effectLst/>
              </a:endParaRPr>
            </a:p>
          </p:txBody>
        </p:sp>
        <p:cxnSp>
          <p:nvCxnSpPr>
            <p:cNvPr id="95" name="直線接點 94"/>
            <p:cNvCxnSpPr>
              <a:stCxn id="93" idx="6"/>
              <a:endCxn id="94" idx="2"/>
            </p:cNvCxnSpPr>
            <p:nvPr/>
          </p:nvCxnSpPr>
          <p:spPr bwMode="auto">
            <a:xfrm>
              <a:off x="6525181" y="909089"/>
              <a:ext cx="1781730" cy="0"/>
            </a:xfrm>
            <a:prstGeom prst="line">
              <a:avLst/>
            </a:prstGeom>
            <a:solidFill>
              <a:schemeClr val="accent1"/>
            </a:solidFill>
            <a:ln w="28575" cap="flat" cmpd="sng" algn="ctr">
              <a:solidFill>
                <a:schemeClr val="tx1"/>
              </a:solidFill>
              <a:prstDash val="solid"/>
              <a:miter lim="800000"/>
              <a:headEnd type="none" w="med" len="med"/>
              <a:tailEnd type="none" w="med" len="med"/>
            </a:ln>
            <a:effectLst/>
          </p:spPr>
        </p:cxnSp>
        <p:sp>
          <p:nvSpPr>
            <p:cNvPr id="96" name="文字方塊 95"/>
            <p:cNvSpPr txBox="1"/>
            <p:nvPr/>
          </p:nvSpPr>
          <p:spPr>
            <a:xfrm>
              <a:off x="7239555" y="453772"/>
              <a:ext cx="352982" cy="461665"/>
            </a:xfrm>
            <a:prstGeom prst="rect">
              <a:avLst/>
            </a:prstGeom>
            <a:noFill/>
          </p:spPr>
          <p:txBody>
            <a:bodyPr wrap="none" rtlCol="0">
              <a:spAutoFit/>
            </a:bodyPr>
            <a:lstStyle/>
            <a:p>
              <a:r>
                <a:rPr lang="en-US" altLang="zh-TW" dirty="0" smtClean="0"/>
                <a:t>6</a:t>
              </a:r>
              <a:endParaRPr lang="zh-TW" altLang="en-US" dirty="0"/>
            </a:p>
          </p:txBody>
        </p:sp>
      </p:grpSp>
      <p:grpSp>
        <p:nvGrpSpPr>
          <p:cNvPr id="97" name="群組 96"/>
          <p:cNvGrpSpPr/>
          <p:nvPr/>
        </p:nvGrpSpPr>
        <p:grpSpPr>
          <a:xfrm>
            <a:off x="6040146" y="4097887"/>
            <a:ext cx="2789842" cy="707763"/>
            <a:chOff x="6021125" y="453772"/>
            <a:chExt cx="2789842" cy="707763"/>
          </a:xfrm>
        </p:grpSpPr>
        <p:sp>
          <p:nvSpPr>
            <p:cNvPr id="98" name="橢圓 97"/>
            <p:cNvSpPr/>
            <p:nvPr/>
          </p:nvSpPr>
          <p:spPr bwMode="auto">
            <a:xfrm>
              <a:off x="6021125" y="656643"/>
              <a:ext cx="504056" cy="504892"/>
            </a:xfrm>
            <a:prstGeom prst="ellipse">
              <a:avLst/>
            </a:prstGeom>
            <a:noFill/>
            <a:ln w="19050"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zh-TW" sz="2000" dirty="0"/>
                <a:t>E</a:t>
              </a:r>
              <a:endParaRPr kumimoji="1" lang="zh-TW" altLang="en-US" sz="2000" b="0" i="0" u="none" strike="noStrike" cap="none" normalizeH="0" baseline="0" dirty="0" smtClean="0">
                <a:ln>
                  <a:noFill/>
                </a:ln>
                <a:solidFill>
                  <a:schemeClr val="tx1"/>
                </a:solidFill>
                <a:effectLst/>
                <a:latin typeface="Tahoma" pitchFamily="34" charset="0"/>
                <a:ea typeface="新細明體" pitchFamily="18" charset="-120"/>
              </a:endParaRPr>
            </a:p>
          </p:txBody>
        </p:sp>
        <p:sp>
          <p:nvSpPr>
            <p:cNvPr id="99" name="橢圓 98"/>
            <p:cNvSpPr/>
            <p:nvPr/>
          </p:nvSpPr>
          <p:spPr bwMode="auto">
            <a:xfrm>
              <a:off x="8306911" y="656643"/>
              <a:ext cx="504056" cy="504892"/>
            </a:xfrm>
            <a:prstGeom prst="ellipse">
              <a:avLst/>
            </a:prstGeom>
            <a:noFill/>
            <a:ln w="19050"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zh-TW" sz="2000" dirty="0" smtClean="0"/>
                <a:t>F</a:t>
              </a:r>
              <a:endParaRPr kumimoji="1" lang="zh-TW" altLang="en-US" sz="2000" b="0" i="0" u="none" strike="noStrike" cap="none" normalizeH="0" baseline="0" dirty="0" smtClean="0">
                <a:ln>
                  <a:noFill/>
                </a:ln>
                <a:solidFill>
                  <a:schemeClr val="tx1"/>
                </a:solidFill>
                <a:effectLst/>
              </a:endParaRPr>
            </a:p>
          </p:txBody>
        </p:sp>
        <p:cxnSp>
          <p:nvCxnSpPr>
            <p:cNvPr id="100" name="直線接點 99"/>
            <p:cNvCxnSpPr>
              <a:stCxn id="98" idx="6"/>
              <a:endCxn id="99" idx="2"/>
            </p:cNvCxnSpPr>
            <p:nvPr/>
          </p:nvCxnSpPr>
          <p:spPr bwMode="auto">
            <a:xfrm>
              <a:off x="6525181" y="909089"/>
              <a:ext cx="1781730" cy="0"/>
            </a:xfrm>
            <a:prstGeom prst="line">
              <a:avLst/>
            </a:prstGeom>
            <a:solidFill>
              <a:schemeClr val="accent1"/>
            </a:solidFill>
            <a:ln w="28575" cap="flat" cmpd="sng" algn="ctr">
              <a:solidFill>
                <a:schemeClr val="tx1"/>
              </a:solidFill>
              <a:prstDash val="solid"/>
              <a:miter lim="800000"/>
              <a:headEnd type="none" w="med" len="med"/>
              <a:tailEnd type="none" w="med" len="med"/>
            </a:ln>
            <a:effectLst/>
          </p:spPr>
        </p:cxnSp>
        <p:sp>
          <p:nvSpPr>
            <p:cNvPr id="101" name="文字方塊 100"/>
            <p:cNvSpPr txBox="1"/>
            <p:nvPr/>
          </p:nvSpPr>
          <p:spPr>
            <a:xfrm>
              <a:off x="7239555" y="453772"/>
              <a:ext cx="352982" cy="461665"/>
            </a:xfrm>
            <a:prstGeom prst="rect">
              <a:avLst/>
            </a:prstGeom>
            <a:noFill/>
          </p:spPr>
          <p:txBody>
            <a:bodyPr wrap="none" rtlCol="0">
              <a:spAutoFit/>
            </a:bodyPr>
            <a:lstStyle/>
            <a:p>
              <a:r>
                <a:rPr lang="en-US" altLang="zh-TW" dirty="0" smtClean="0"/>
                <a:t>8</a:t>
              </a:r>
              <a:endParaRPr lang="zh-TW" altLang="en-US" dirty="0"/>
            </a:p>
          </p:txBody>
        </p:sp>
      </p:grpSp>
      <p:grpSp>
        <p:nvGrpSpPr>
          <p:cNvPr id="102" name="群組 101"/>
          <p:cNvGrpSpPr/>
          <p:nvPr/>
        </p:nvGrpSpPr>
        <p:grpSpPr>
          <a:xfrm>
            <a:off x="6040146" y="4826709"/>
            <a:ext cx="2789842" cy="707763"/>
            <a:chOff x="6021125" y="453772"/>
            <a:chExt cx="2789842" cy="707763"/>
          </a:xfrm>
        </p:grpSpPr>
        <p:sp>
          <p:nvSpPr>
            <p:cNvPr id="103" name="橢圓 102"/>
            <p:cNvSpPr/>
            <p:nvPr/>
          </p:nvSpPr>
          <p:spPr bwMode="auto">
            <a:xfrm>
              <a:off x="6021125" y="656643"/>
              <a:ext cx="504056" cy="504892"/>
            </a:xfrm>
            <a:prstGeom prst="ellipse">
              <a:avLst/>
            </a:prstGeom>
            <a:noFill/>
            <a:ln w="19050"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zh-TW" sz="2000" dirty="0"/>
                <a:t>A</a:t>
              </a:r>
              <a:endParaRPr kumimoji="1" lang="zh-TW" altLang="en-US" sz="2000" b="0" i="0" u="none" strike="noStrike" cap="none" normalizeH="0" baseline="0" dirty="0" smtClean="0">
                <a:ln>
                  <a:noFill/>
                </a:ln>
                <a:solidFill>
                  <a:schemeClr val="tx1"/>
                </a:solidFill>
                <a:effectLst/>
                <a:latin typeface="Tahoma" pitchFamily="34" charset="0"/>
                <a:ea typeface="新細明體" pitchFamily="18" charset="-120"/>
              </a:endParaRPr>
            </a:p>
          </p:txBody>
        </p:sp>
        <p:sp>
          <p:nvSpPr>
            <p:cNvPr id="104" name="橢圓 103"/>
            <p:cNvSpPr/>
            <p:nvPr/>
          </p:nvSpPr>
          <p:spPr bwMode="auto">
            <a:xfrm>
              <a:off x="8306911" y="656643"/>
              <a:ext cx="504056" cy="504892"/>
            </a:xfrm>
            <a:prstGeom prst="ellipse">
              <a:avLst/>
            </a:prstGeom>
            <a:noFill/>
            <a:ln w="19050"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zh-TW" sz="2000" dirty="0" smtClean="0"/>
                <a:t>C</a:t>
              </a:r>
              <a:endParaRPr kumimoji="1" lang="zh-TW" altLang="en-US" sz="2000" b="0" i="0" u="none" strike="noStrike" cap="none" normalizeH="0" baseline="0" dirty="0" smtClean="0">
                <a:ln>
                  <a:noFill/>
                </a:ln>
                <a:solidFill>
                  <a:schemeClr val="tx1"/>
                </a:solidFill>
                <a:effectLst/>
              </a:endParaRPr>
            </a:p>
          </p:txBody>
        </p:sp>
        <p:cxnSp>
          <p:nvCxnSpPr>
            <p:cNvPr id="105" name="直線接點 104"/>
            <p:cNvCxnSpPr>
              <a:stCxn id="103" idx="6"/>
              <a:endCxn id="104" idx="2"/>
            </p:cNvCxnSpPr>
            <p:nvPr/>
          </p:nvCxnSpPr>
          <p:spPr bwMode="auto">
            <a:xfrm>
              <a:off x="6525181" y="909089"/>
              <a:ext cx="1781730" cy="0"/>
            </a:xfrm>
            <a:prstGeom prst="line">
              <a:avLst/>
            </a:prstGeom>
            <a:solidFill>
              <a:schemeClr val="accent1"/>
            </a:solidFill>
            <a:ln w="28575" cap="flat" cmpd="sng" algn="ctr">
              <a:solidFill>
                <a:schemeClr val="tx1"/>
              </a:solidFill>
              <a:prstDash val="solid"/>
              <a:miter lim="800000"/>
              <a:headEnd type="none" w="med" len="med"/>
              <a:tailEnd type="none" w="med" len="med"/>
            </a:ln>
            <a:effectLst/>
          </p:spPr>
        </p:cxnSp>
        <p:sp>
          <p:nvSpPr>
            <p:cNvPr id="106" name="文字方塊 105"/>
            <p:cNvSpPr txBox="1"/>
            <p:nvPr/>
          </p:nvSpPr>
          <p:spPr>
            <a:xfrm>
              <a:off x="7239555" y="453772"/>
              <a:ext cx="521297" cy="461665"/>
            </a:xfrm>
            <a:prstGeom prst="rect">
              <a:avLst/>
            </a:prstGeom>
            <a:noFill/>
          </p:spPr>
          <p:txBody>
            <a:bodyPr wrap="none" rtlCol="0">
              <a:spAutoFit/>
            </a:bodyPr>
            <a:lstStyle/>
            <a:p>
              <a:r>
                <a:rPr lang="en-US" altLang="zh-TW" dirty="0" smtClean="0"/>
                <a:t>10</a:t>
              </a:r>
              <a:endParaRPr lang="zh-TW" altLang="en-US" dirty="0"/>
            </a:p>
          </p:txBody>
        </p:sp>
      </p:grpSp>
      <p:cxnSp>
        <p:nvCxnSpPr>
          <p:cNvPr id="44" name="直線接點 43"/>
          <p:cNvCxnSpPr/>
          <p:nvPr/>
        </p:nvCxnSpPr>
        <p:spPr bwMode="auto">
          <a:xfrm>
            <a:off x="2123728" y="1593214"/>
            <a:ext cx="1058517" cy="94141"/>
          </a:xfrm>
          <a:prstGeom prst="line">
            <a:avLst/>
          </a:prstGeom>
          <a:solidFill>
            <a:schemeClr val="accent1"/>
          </a:solidFill>
          <a:ln w="28575" cap="flat" cmpd="sng" algn="ctr">
            <a:solidFill>
              <a:schemeClr val="tx1"/>
            </a:solidFill>
            <a:prstDash val="solid"/>
            <a:miter lim="800000"/>
            <a:headEnd type="none" w="med" len="med"/>
            <a:tailEnd type="none" w="med" len="med"/>
          </a:ln>
          <a:effectLst/>
        </p:spPr>
      </p:cxnSp>
      <p:sp>
        <p:nvSpPr>
          <p:cNvPr id="45" name="文字方塊 44"/>
          <p:cNvSpPr txBox="1"/>
          <p:nvPr/>
        </p:nvSpPr>
        <p:spPr>
          <a:xfrm>
            <a:off x="2476495" y="1151333"/>
            <a:ext cx="352982" cy="461665"/>
          </a:xfrm>
          <a:prstGeom prst="rect">
            <a:avLst/>
          </a:prstGeom>
          <a:noFill/>
        </p:spPr>
        <p:txBody>
          <a:bodyPr wrap="none" rtlCol="0">
            <a:spAutoFit/>
          </a:bodyPr>
          <a:lstStyle/>
          <a:p>
            <a:r>
              <a:rPr lang="en-US" altLang="zh-TW" dirty="0"/>
              <a:t>2</a:t>
            </a:r>
            <a:endParaRPr lang="zh-TW" altLang="en-US" dirty="0"/>
          </a:p>
        </p:txBody>
      </p:sp>
      <p:cxnSp>
        <p:nvCxnSpPr>
          <p:cNvPr id="41" name="直線接點 40"/>
          <p:cNvCxnSpPr/>
          <p:nvPr/>
        </p:nvCxnSpPr>
        <p:spPr bwMode="auto">
          <a:xfrm>
            <a:off x="3612484" y="1865862"/>
            <a:ext cx="399662" cy="392751"/>
          </a:xfrm>
          <a:prstGeom prst="line">
            <a:avLst/>
          </a:prstGeom>
          <a:solidFill>
            <a:schemeClr val="accent1"/>
          </a:solidFill>
          <a:ln w="28575" cap="flat" cmpd="sng" algn="ctr">
            <a:solidFill>
              <a:schemeClr val="tx1"/>
            </a:solidFill>
            <a:prstDash val="solid"/>
            <a:miter lim="800000"/>
            <a:headEnd type="none" w="med" len="med"/>
            <a:tailEnd type="none" w="med" len="med"/>
          </a:ln>
          <a:effectLst/>
        </p:spPr>
      </p:cxnSp>
      <p:sp>
        <p:nvSpPr>
          <p:cNvPr id="42" name="文字方塊 41"/>
          <p:cNvSpPr txBox="1"/>
          <p:nvPr/>
        </p:nvSpPr>
        <p:spPr>
          <a:xfrm>
            <a:off x="3781295" y="1730271"/>
            <a:ext cx="247087" cy="323702"/>
          </a:xfrm>
          <a:prstGeom prst="rect">
            <a:avLst/>
          </a:prstGeom>
          <a:noFill/>
        </p:spPr>
        <p:txBody>
          <a:bodyPr wrap="none" rtlCol="0">
            <a:spAutoFit/>
          </a:bodyPr>
          <a:lstStyle/>
          <a:p>
            <a:r>
              <a:rPr lang="en-US" altLang="zh-TW" dirty="0"/>
              <a:t>3</a:t>
            </a:r>
            <a:endParaRPr lang="zh-TW" altLang="en-US" dirty="0"/>
          </a:p>
        </p:txBody>
      </p:sp>
      <p:cxnSp>
        <p:nvCxnSpPr>
          <p:cNvPr id="38" name="直線接點 37"/>
          <p:cNvCxnSpPr/>
          <p:nvPr/>
        </p:nvCxnSpPr>
        <p:spPr bwMode="auto">
          <a:xfrm>
            <a:off x="4190357" y="2689566"/>
            <a:ext cx="50406" cy="757339"/>
          </a:xfrm>
          <a:prstGeom prst="line">
            <a:avLst/>
          </a:prstGeom>
          <a:solidFill>
            <a:schemeClr val="accent1"/>
          </a:solidFill>
          <a:ln w="28575" cap="flat" cmpd="sng" algn="ctr">
            <a:solidFill>
              <a:schemeClr val="tx1"/>
            </a:solidFill>
            <a:prstDash val="solid"/>
            <a:miter lim="800000"/>
            <a:headEnd type="none" w="med" len="med"/>
            <a:tailEnd type="none" w="med" len="med"/>
          </a:ln>
          <a:effectLst/>
        </p:spPr>
      </p:cxnSp>
      <p:sp>
        <p:nvSpPr>
          <p:cNvPr id="39" name="文字方塊 38"/>
          <p:cNvSpPr txBox="1"/>
          <p:nvPr/>
        </p:nvSpPr>
        <p:spPr>
          <a:xfrm>
            <a:off x="4231382" y="2879860"/>
            <a:ext cx="247087" cy="323702"/>
          </a:xfrm>
          <a:prstGeom prst="rect">
            <a:avLst/>
          </a:prstGeom>
          <a:noFill/>
        </p:spPr>
        <p:txBody>
          <a:bodyPr wrap="none" rtlCol="0">
            <a:spAutoFit/>
          </a:bodyPr>
          <a:lstStyle/>
          <a:p>
            <a:r>
              <a:rPr lang="en-US" altLang="zh-TW" dirty="0"/>
              <a:t>4</a:t>
            </a:r>
            <a:endParaRPr lang="zh-TW" altLang="en-US" dirty="0"/>
          </a:p>
        </p:txBody>
      </p:sp>
    </p:spTree>
    <p:extLst>
      <p:ext uri="{BB962C8B-B14F-4D97-AF65-F5344CB8AC3E}">
        <p14:creationId xmlns:p14="http://schemas.microsoft.com/office/powerpoint/2010/main" val="1402975242"/>
      </p:ext>
    </p:extLst>
  </p:cSld>
  <p:clrMapOvr>
    <a:masterClrMapping/>
  </p:clrMapOvr>
  <p:timing>
    <p:tnLst>
      <p:par>
        <p:cTn id="1" dur="indefinite" restart="never" nodeType="tmRoot"/>
      </p:par>
    </p:tnLst>
  </p:timing>
</p:sld>
</file>

<file path=ppt/theme/theme1.xml><?xml version="1.0" encoding="utf-8"?>
<a:theme xmlns:a="http://schemas.openxmlformats.org/drawingml/2006/main" name="Blends">
  <a:themeElements>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ahoma"/>
        <a:ea typeface="標楷體"/>
        <a:cs typeface=""/>
      </a:majorFont>
      <a:minorFont>
        <a:latin typeface="Tahoma"/>
        <a:ea typeface="標楷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en-US" sz="2400" b="0" i="0" u="none" strike="noStrike" cap="none" normalizeH="0" baseline="0" smtClean="0">
            <a:ln>
              <a:noFill/>
            </a:ln>
            <a:solidFill>
              <a:schemeClr val="tx1"/>
            </a:solidFill>
            <a:effectLst/>
            <a:latin typeface="Tahoma" pitchFamily="34" charset="0"/>
            <a:ea typeface="新細明體" pitchFamily="18" charset="-12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en-US" sz="2400" b="0" i="0" u="none" strike="noStrike" cap="none" normalizeH="0" baseline="0" smtClean="0">
            <a:ln>
              <a:noFill/>
            </a:ln>
            <a:solidFill>
              <a:schemeClr val="tx1"/>
            </a:solidFill>
            <a:effectLst/>
            <a:latin typeface="Tahoma" pitchFamily="34" charset="0"/>
            <a:ea typeface="新細明體" pitchFamily="18" charset="-12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Blends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Blends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417</Words>
  <Application>Microsoft Office PowerPoint</Application>
  <PresentationFormat>如螢幕大小 (4:3)</PresentationFormat>
  <Paragraphs>329</Paragraphs>
  <Slides>16</Slides>
  <Notes>16</Notes>
  <HiddenSlides>0</HiddenSlides>
  <MMClips>0</MMClips>
  <ScaleCrop>false</ScaleCrop>
  <HeadingPairs>
    <vt:vector size="6" baseType="variant">
      <vt:variant>
        <vt:lpstr>使用字型</vt:lpstr>
      </vt:variant>
      <vt:variant>
        <vt:i4>7</vt:i4>
      </vt:variant>
      <vt:variant>
        <vt:lpstr>佈景主題</vt:lpstr>
      </vt:variant>
      <vt:variant>
        <vt:i4>1</vt:i4>
      </vt:variant>
      <vt:variant>
        <vt:lpstr>投影片標題</vt:lpstr>
      </vt:variant>
      <vt:variant>
        <vt:i4>16</vt:i4>
      </vt:variant>
    </vt:vector>
  </HeadingPairs>
  <TitlesOfParts>
    <vt:vector size="24" baseType="lpstr">
      <vt:lpstr>新細明體</vt:lpstr>
      <vt:lpstr>標楷體</vt:lpstr>
      <vt:lpstr>Calibri</vt:lpstr>
      <vt:lpstr>Cambria Math</vt:lpstr>
      <vt:lpstr>Tahoma</vt:lpstr>
      <vt:lpstr>Times New Roman</vt:lpstr>
      <vt:lpstr>Wingdings</vt:lpstr>
      <vt:lpstr>Blends</vt:lpstr>
      <vt:lpstr>1208: Oreon</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10056: What is the Probability?</dc:title>
  <dc:creator>YanLee</dc:creator>
  <cp:lastModifiedBy>YanLee</cp:lastModifiedBy>
  <cp:revision>4</cp:revision>
  <dcterms:created xsi:type="dcterms:W3CDTF">2017-06-14T07:11:27Z</dcterms:created>
  <dcterms:modified xsi:type="dcterms:W3CDTF">2017-06-14T07:12:43Z</dcterms:modified>
</cp:coreProperties>
</file>