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A92E-C85D-48D4-A986-B40F51AC28EE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1F2D2-9006-4DF7-8C97-340CDF8AAD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1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CE0B44-A64E-4A6F-A93B-B7A619F5EB9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67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42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6261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315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3880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7905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273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771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B2868F-CBB8-49D1-BACE-9154A22177FB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B2868F-CBB8-49D1-BACE-9154A22177FB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42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832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428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4107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01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353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F2F0D-EDBE-4F92-A1B0-CDB742AFD09E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24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2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0707C-183A-4F2A-B073-1159451CDFB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>
                <a:solidFill>
                  <a:srgbClr val="00E4A8"/>
                </a:solidFill>
              </a:rPr>
              <a:t>1</a:t>
            </a:r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293B22-0DDE-4364-963B-D31AB7A493F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3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DF5E-F580-450F-85D0-283BD9368338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9709-928B-4E0F-92DB-EA248B5EA99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4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6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528C-0F72-4DDA-8965-505FBC92D91F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7BC9-9BDD-4F8E-BF6C-542ED84AB7E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7D86-5C61-4A79-A5EA-7316E21750AD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4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73AA-4DAB-40C7-8D15-6E3216D7D01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3BD8-2074-44B7-A5C1-2178E2678DF5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0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C8C6-A9F0-4BA6-8776-AD5938EB0D43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537EC-ECA5-422A-A0F2-535F7B4EA52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E224-F92D-4BB0-8E4E-ABD55ACCEE7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D947-B4D2-459E-811D-116C34AB7A1C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43EB-C7AC-46BD-9E38-D09FD34BB2A1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44FF-89C6-45C9-A928-3324FF79ABE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1972-27A8-43D8-87A2-6EFD232CAF0E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EB9F-57FC-4B2D-A343-5AB2C4CEF37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8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84706-AEF8-4CE3-A3F6-29244592776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FD4C-033F-405D-81F7-CED468FE1572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6C48-6718-4057-8098-322730DB0445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812C-4AF7-4D9D-8D47-31470DBBA78F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0A3C7-4406-4AA3-BA64-FDE976CC4CD5}" type="datetime1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2017/6/14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73DC-DB64-46CD-87C9-248665D8F872}" type="slidenum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23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1200: A DP problem</a:t>
            </a:r>
            <a:endParaRPr lang="en-US" altLang="zh-TW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 smtClean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</a:t>
                </a:r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</a:t>
                </a:r>
                <a:r>
                  <a:rPr lang="zh-TW" altLang="en-US" sz="2400" dirty="0" smtClean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☆☆☆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1200 : A DP problem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李協彥</a:t>
                </a:r>
                <a:endParaRPr lang="zh-TW" altLang="en-US" sz="2400" dirty="0" smtClean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17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23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 smtClean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測資為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個一元一次方程式，運算符號只有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或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的係數與常數項皆為整數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[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0~1000]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，這題要求出每個方程式的</a:t>
                </a:r>
                <a:r>
                  <a:rPr lang="zh-TW" altLang="en-US" sz="2400" i="0" dirty="0" smtClean="0">
                    <a:latin typeface="+mj-lt"/>
                    <a:sym typeface="Wingdings" panose="05000000000000000000" pitchFamily="2" charset="2"/>
                  </a:rPr>
                  <a:t>解，以整數下界的形式印出，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若方程式無解印出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”IMPOSSIBLE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，若無限多解需印出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”IDENTITY”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。</a:t>
                </a: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1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 rotWithShape="0">
                <a:blip r:embed="rId3"/>
                <a:stretch>
                  <a:fillRect l="-151" t="-1019" r="-49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6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699792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 bwMode="auto">
          <a:xfrm rot="180721">
            <a:off x="2100775" y="3784890"/>
            <a:ext cx="432048" cy="1878499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34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699792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向下箭號 8"/>
          <p:cNvSpPr/>
          <p:nvPr/>
        </p:nvSpPr>
        <p:spPr bwMode="auto">
          <a:xfrm rot="180721">
            <a:off x="2100775" y="3784890"/>
            <a:ext cx="432048" cy="1878499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19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915816" y="821735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-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-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38+5x-20-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3635896" y="80553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1414597" y="5085183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18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 bwMode="auto">
          <a:xfrm rot="20201761">
            <a:off x="2864785" y="3629522"/>
            <a:ext cx="432048" cy="2333228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7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38+5x-20-3x+x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4788024" y="802070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063871" y="3524914"/>
            <a:ext cx="3434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Special case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value=1</a:t>
            </a:r>
            <a:endParaRPr lang="zh-TW" altLang="en-US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向下箭號 11"/>
          <p:cNvSpPr/>
          <p:nvPr/>
        </p:nvSpPr>
        <p:spPr bwMode="auto">
          <a:xfrm rot="188986">
            <a:off x="2166688" y="4297371"/>
            <a:ext cx="432048" cy="1575626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568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38+5x-20-3x+x+0x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5652120" y="759750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 bwMode="auto">
          <a:xfrm rot="188986">
            <a:off x="2166688" y="4297371"/>
            <a:ext cx="432048" cy="1575626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62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38+5x-20-3x+x+0x+9=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6660232" y="776705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9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38+5x-20-3x+x+0x+9=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6660232" y="776705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9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向下箭號 8"/>
          <p:cNvSpPr/>
          <p:nvPr/>
        </p:nvSpPr>
        <p:spPr bwMode="auto">
          <a:xfrm rot="20049024">
            <a:off x="2752345" y="4198971"/>
            <a:ext cx="432048" cy="1933573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12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763688" y="188640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899592" y="2060848"/>
                <a:ext cx="4664290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0−27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3−20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=1.58823529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60848"/>
                <a:ext cx="4664290" cy="7014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3779912" y="2881207"/>
                <a:ext cx="2473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1.58823529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881207"/>
                <a:ext cx="2473498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970" b="-1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763688" y="188640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899592" y="2060848"/>
                <a:ext cx="4664290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0−27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3−20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=1.58823529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60848"/>
                <a:ext cx="4664290" cy="7014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3779912" y="2881207"/>
                <a:ext cx="2473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1.58823529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881207"/>
                <a:ext cx="2473498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970" b="-1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接點 4"/>
          <p:cNvCxnSpPr/>
          <p:nvPr/>
        </p:nvCxnSpPr>
        <p:spPr bwMode="auto">
          <a:xfrm>
            <a:off x="0" y="3573016"/>
            <a:ext cx="9252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/>
          <p:cNvSpPr txBox="1"/>
          <p:nvPr/>
        </p:nvSpPr>
        <p:spPr>
          <a:xfrm>
            <a:off x="611560" y="4077072"/>
            <a:ext cx="542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/>
              <a:t>a</a:t>
            </a:r>
            <a:r>
              <a:rPr lang="en-US" altLang="zh-TW" dirty="0" smtClean="0"/>
              <a:t> == c and b == d  </a:t>
            </a:r>
            <a:r>
              <a:rPr lang="en-US" altLang="zh-TW" dirty="0" smtClean="0">
                <a:sym typeface="Wingdings" panose="05000000000000000000" pitchFamily="2" charset="2"/>
              </a:rPr>
              <a:t> IDENTITY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 smtClean="0">
                <a:sym typeface="Wingdings" panose="05000000000000000000" pitchFamily="2" charset="2"/>
              </a:rPr>
              <a:t>a == c and b  != d   IMPOSSIBLE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15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endParaRPr lang="en-US" altLang="zh-TW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2x-4+5x+300=98x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x+2=2+x              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IDENTITY</a:t>
                </a:r>
                <a:r>
                  <a:rPr lang="en-US" altLang="zh-TW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endParaRPr lang="zh-TW" altLang="en-US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透過字串處理之後，整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理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出等號兩邊的方程式，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即可算出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。</a:t>
                </a: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-4+5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+300=98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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+ b = c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+ d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altLang="zh-TW" sz="24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num>
                      <m:den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den>
                    </m:f>
                  </m:oMath>
                </a14:m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857250" lvl="1" indent="-342900" eaLnBrk="1" hangingPunct="1">
                  <a:lnSpc>
                    <a:spcPct val="90000"/>
                  </a:lnSpc>
                </a:pP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字串處理：</a:t>
                </a:r>
                <a:endParaRPr lang="en-US" altLang="zh-TW" sz="20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51435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逐個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字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元去讀取，遇到運算子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(+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x)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就總結這一項的數值</a:t>
                </a:r>
                <a:endParaRPr lang="en-US" altLang="zh-TW" sz="20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eaLnBrk="1" hangingPunct="1">
                  <a:lnSpc>
                    <a:spcPct val="90000"/>
                  </a:lnSpc>
                </a:pPr>
                <a:endParaRPr lang="en-US" altLang="zh-TW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457200"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範例： </a:t>
                </a:r>
                <a:r>
                  <a:rPr lang="en-US" altLang="zh-TW" sz="2400" dirty="0" smtClean="0"/>
                  <a:t>38+5x-20-3x+x+0x+9=20x</a:t>
                </a:r>
                <a:endParaRPr lang="zh-TW" altLang="en-US" sz="2400" dirty="0"/>
              </a:p>
              <a:p>
                <a:pPr marL="457200" eaLnBrk="1" hangingPunct="1">
                  <a:lnSpc>
                    <a:spcPct val="90000"/>
                  </a:lnSpc>
                </a:pP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514350" lvl="1" indent="0" eaLnBrk="1" hangingPunct="1">
                  <a:lnSpc>
                    <a:spcPct val="9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2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要印出數值的整數下界，可直接呼叫函式。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#include &lt;</a:t>
                </a:r>
                <a:r>
                  <a:rPr lang="en-US" altLang="zh-TW" sz="2400" dirty="0" err="1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math.h</a:t>
                </a:r>
                <a:r>
                  <a:rPr lang="en-US" altLang="zh-TW" sz="240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&gt;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// double floor(double x);</a:t>
                </a: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	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	double x = 1.234;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</a:rPr>
                  <a:t>cout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 &lt;&lt;  floor(x)  &lt;&lt; 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</a:rPr>
                  <a:t>endl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;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</a:rPr>
                  <a:t>printf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(“%d\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</a:rPr>
                  <a:t>n”,floor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(x));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此解法的時間複雜度為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𝑙𝑖𝑛𝑒𝑎𝑟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zh-TW" altLang="en-US" sz="2400" dirty="0" smtClean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6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38+5x-20-3x+x+0x+9=20x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8+5x-20-3x+x+0x+9=20x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1525063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2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+5x-20-3x+x+0x+9=20x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1763688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4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123728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向下箭號 1"/>
          <p:cNvSpPr/>
          <p:nvPr/>
        </p:nvSpPr>
        <p:spPr bwMode="auto">
          <a:xfrm rot="20322711">
            <a:off x="2774083" y="3634752"/>
            <a:ext cx="432048" cy="2275486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428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123728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向下箭號 8"/>
          <p:cNvSpPr/>
          <p:nvPr/>
        </p:nvSpPr>
        <p:spPr bwMode="auto">
          <a:xfrm rot="20322711">
            <a:off x="2774083" y="3634752"/>
            <a:ext cx="432048" cy="2275486"/>
          </a:xfrm>
          <a:prstGeom prst="downArrow">
            <a:avLst>
              <a:gd name="adj1" fmla="val 50000"/>
              <a:gd name="adj2" fmla="val 114085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05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5x-20-3x+x+0x+9=20x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123728" y="824518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5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47664" y="116632"/>
            <a:ext cx="648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38+5</a:t>
            </a:r>
            <a:r>
              <a:rPr lang="en-US" altLang="zh-TW" sz="4000" dirty="0" smtClean="0">
                <a:solidFill>
                  <a:schemeClr val="bg1">
                    <a:lumMod val="85000"/>
                  </a:schemeClr>
                </a:solidFill>
              </a:rPr>
              <a:t>x-20-3x+x+0x+9=20x</a:t>
            </a:r>
            <a:endParaRPr lang="zh-TW" alt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414597" y="5085184"/>
          <a:ext cx="6096000" cy="1383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13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ax + b = cx + d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</a:tr>
              <a:tr h="4613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 bwMode="auto">
          <a:xfrm rot="10800000">
            <a:off x="2411760" y="821735"/>
            <a:ext cx="504056" cy="792088"/>
          </a:xfrm>
          <a:prstGeom prst="downArrow">
            <a:avLst>
              <a:gd name="adj1" fmla="val 34395"/>
              <a:gd name="adj2" fmla="val 73408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467544" y="2708920"/>
          <a:ext cx="2592288" cy="163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</a:tblGrid>
              <a:tr h="528251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Positive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+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Value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</a:tr>
              <a:tr h="55186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length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如螢幕大小 (4:3)</PresentationFormat>
  <Paragraphs>332</Paragraphs>
  <Slides>20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新細明體</vt:lpstr>
      <vt:lpstr>標楷體</vt:lpstr>
      <vt:lpstr>Arial</vt:lpstr>
      <vt:lpstr>Calibri</vt:lpstr>
      <vt:lpstr>Cambria Math</vt:lpstr>
      <vt:lpstr>Tahoma</vt:lpstr>
      <vt:lpstr>Times New Roman</vt:lpstr>
      <vt:lpstr>Wingdings</vt:lpstr>
      <vt:lpstr>Blends</vt:lpstr>
      <vt:lpstr>1200: A DP problem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10056: What is the Probability?</dc:title>
  <dc:creator>YanLee</dc:creator>
  <cp:lastModifiedBy>YanLee</cp:lastModifiedBy>
  <cp:revision>2</cp:revision>
  <dcterms:created xsi:type="dcterms:W3CDTF">2017-06-14T07:11:27Z</dcterms:created>
  <dcterms:modified xsi:type="dcterms:W3CDTF">2017-06-14T07:12:06Z</dcterms:modified>
</cp:coreProperties>
</file>