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10" r:id="rId3"/>
    <p:sldId id="309" r:id="rId4"/>
    <p:sldId id="312" r:id="rId5"/>
    <p:sldId id="313" r:id="rId6"/>
    <p:sldId id="311" r:id="rId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  <a:srgbClr val="FFE267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8" autoAdjust="0"/>
    <p:restoredTop sz="95494" autoAdjust="0"/>
  </p:normalViewPr>
  <p:slideViewPr>
    <p:cSldViewPr>
      <p:cViewPr varScale="1">
        <p:scale>
          <a:sx n="109" d="100"/>
          <a:sy n="109" d="100"/>
        </p:scale>
        <p:origin x="19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FAB7-77F6-4C52-B06E-684285C866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F2F3127-FE2C-40F3-9403-A8B31C2CFAE6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73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11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05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12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29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67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602D8-FB89-4FE9-9775-AA4EDA295DB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32FD31-2C27-40D7-8020-41BBC42427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80EB-67F8-4D5A-A6EA-CF3110246DB2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4025-01EF-4155-A3F7-C984EAC00DA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31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A2AF-D376-493F-AB16-1179C2148E9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970B-1E8A-44B7-99C6-C0C2257C75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85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6D60-10BE-44DC-8E3B-78A3450589A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F9BEB-24CD-4803-A5F3-5AC4DF6964A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3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641-2F70-420B-9078-45E2783C5BE1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3ECD4-3542-4741-A8D5-817A80B29F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7635-E5D0-4FC0-B12A-BC52EF7509D4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5B60-B948-4537-9FF8-D0BA2E473E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8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95B5-18CF-4208-BF13-FC5FDE11CDA7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00C5-6386-43A8-B4C4-5AC9294459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6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264-01EB-4A0D-ADAD-6AA59D7585EB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AE1D-D72B-45C2-B93E-90F98683CE9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9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6E3-9C0A-41FF-87F1-2D6439BCE6B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F8EE-5532-4E54-970E-B5FB300842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6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E1B3-B82E-4160-A27F-4FCBB7473CFA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4AF3-9C62-4536-9510-C77CC70B07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7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1FD0-523E-44CD-BD94-ECF2F76FD529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986-BF72-400A-AAAC-34B7FE8A5E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1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AE525E-0EF1-43AF-B3F2-61E9809E340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AA518DA-6B3B-4B8D-A24A-2752A068269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85E2E13-F15D-4ABD-8C26-F1697121E3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11321: Sort! Sort!! And Sort!!!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★☆☆☆☆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11321: Sort! Sort!! And Sort!!!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李協彥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18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29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給定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個整數與一個正整數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)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，需要你依題目所敘述的規則來排序這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個整數。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排序規則：依照對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M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的餘數由小到大排列，若兩數對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M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的餘數相同，奇數排在偶數之前，若同為奇數，較大的數排在前面，若同為偶數，較小的數排在前面。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註：餘數的規則和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C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語言的取餘數運算一樣。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7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 rotWithShape="0">
                <a:blip r:embed="rId3"/>
                <a:stretch>
                  <a:fillRect l="-1208" t="-1019" r="-48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u="sng" dirty="0">
                    <a:latin typeface="Times New Roman" panose="02020603050405020304" pitchFamily="18" charset="0"/>
                  </a:rPr>
                  <a:t>Input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					</a:t>
                </a:r>
                <a:r>
                  <a:rPr lang="en-US" altLang="zh-TW" sz="2400" u="sng" dirty="0">
                    <a:latin typeface="Times New Roman" panose="02020603050405020304" pitchFamily="18" charset="0"/>
                  </a:rPr>
                  <a:t>Output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10 3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=10   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𝑀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		10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3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1						9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2						3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3						6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4						7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5						1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6						4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7						10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8						5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9						2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10						8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0 0	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兩個數為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測資結束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	0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zh-TW" altLang="en-US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 rotWithShape="0">
                <a:blip r:embed="rId3"/>
                <a:stretch>
                  <a:fillRect l="-151" t="-1518" b="-29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右中括弧 1"/>
          <p:cNvSpPr/>
          <p:nvPr/>
        </p:nvSpPr>
        <p:spPr bwMode="auto">
          <a:xfrm>
            <a:off x="1979712" y="1988840"/>
            <a:ext cx="432048" cy="3744416"/>
          </a:xfrm>
          <a:prstGeom prst="rightBracket">
            <a:avLst>
              <a:gd name="adj" fmla="val 49832"/>
            </a:avLst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單箭頭接點 5"/>
          <p:cNvCxnSpPr/>
          <p:nvPr/>
        </p:nvCxnSpPr>
        <p:spPr bwMode="auto">
          <a:xfrm>
            <a:off x="2411760" y="3861048"/>
            <a:ext cx="12961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" name="直線單箭頭接點 7"/>
          <p:cNvCxnSpPr/>
          <p:nvPr/>
        </p:nvCxnSpPr>
        <p:spPr bwMode="auto">
          <a:xfrm>
            <a:off x="2195736" y="1700808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直線單箭頭接點 10"/>
          <p:cNvCxnSpPr/>
          <p:nvPr/>
        </p:nvCxnSpPr>
        <p:spPr bwMode="auto">
          <a:xfrm>
            <a:off x="2051720" y="6093296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3745242" y="3630215"/>
                <a:ext cx="13308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標楷體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r>
                  <a:rPr lang="zh-TW" altLang="en-US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  <a:sym typeface="Wingdings" panose="05000000000000000000" pitchFamily="2" charset="2"/>
                  </a:rPr>
                  <a:t>個整數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242" y="3630215"/>
                <a:ext cx="1330814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913" t="-10667" r="-6849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單箭頭接點 12"/>
          <p:cNvCxnSpPr/>
          <p:nvPr/>
        </p:nvCxnSpPr>
        <p:spPr bwMode="auto">
          <a:xfrm>
            <a:off x="5508104" y="1700808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4" name="直線單箭頭接點 13"/>
          <p:cNvCxnSpPr/>
          <p:nvPr/>
        </p:nvCxnSpPr>
        <p:spPr bwMode="auto">
          <a:xfrm>
            <a:off x="5076056" y="3876237"/>
            <a:ext cx="158417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直線單箭頭接點 17"/>
          <p:cNvCxnSpPr/>
          <p:nvPr/>
        </p:nvCxnSpPr>
        <p:spPr bwMode="auto">
          <a:xfrm>
            <a:off x="5909520" y="6093296"/>
            <a:ext cx="7507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5034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直線單箭頭接點 52"/>
          <p:cNvCxnSpPr>
            <a:stCxn id="41" idx="2"/>
          </p:cNvCxnSpPr>
          <p:nvPr/>
        </p:nvCxnSpPr>
        <p:spPr bwMode="auto">
          <a:xfrm>
            <a:off x="5555613" y="4612287"/>
            <a:ext cx="2088488" cy="849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13579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寫出自定義的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compare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function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來完成這個排序！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排序規則：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流程圖: 替代處理程序 1"/>
          <p:cNvSpPr/>
          <p:nvPr/>
        </p:nvSpPr>
        <p:spPr bwMode="auto">
          <a:xfrm>
            <a:off x="2629415" y="1467854"/>
            <a:ext cx="1768988" cy="576064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>
                <a:latin typeface="+mn-ea"/>
                <a:ea typeface="+mn-ea"/>
                <a:sym typeface="Wingdings" panose="05000000000000000000" pitchFamily="2" charset="2"/>
              </a:rPr>
              <a:t>排序兩個數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流程圖: 替代處理程序 5"/>
              <p:cNvSpPr/>
              <p:nvPr/>
            </p:nvSpPr>
            <p:spPr bwMode="auto">
              <a:xfrm>
                <a:off x="1605697" y="2610644"/>
                <a:ext cx="3816424" cy="576064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ea typeface="+mn-ea"/>
                  </a:rPr>
                  <a:t>這兩個數對</a:t>
                </a:r>
                <a14:m>
                  <m:oMath xmlns:m="http://schemas.openxmlformats.org/officeDocument/2006/math">
                    <m:r>
                      <a:rPr kumimoji="1" lang="en-US" altLang="zh-TW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</a:rPr>
                      <m:t>𝑀</m:t>
                    </m:r>
                  </m:oMath>
                </a14:m>
                <a:r>
                  <a:rPr kumimoji="1" lang="zh-TW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ea typeface="+mn-ea"/>
                  </a:rPr>
                  <a:t>的餘數相同嗎</a:t>
                </a:r>
              </a:p>
            </p:txBody>
          </p:sp>
        </mc:Choice>
        <mc:Fallback xmlns="">
          <p:sp>
            <p:nvSpPr>
              <p:cNvPr id="6" name="流程圖: 替代處理程序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5697" y="2610644"/>
                <a:ext cx="3816424" cy="576064"/>
              </a:xfrm>
              <a:prstGeom prst="flowChartAlternateProcess">
                <a:avLst/>
              </a:prstGeom>
              <a:blipFill rotWithShape="0">
                <a:blip r:embed="rId3"/>
                <a:stretch>
                  <a:fillRect l="-1433" t="-2062" r="-2866" b="-7216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單箭頭接點 6"/>
          <p:cNvCxnSpPr>
            <a:stCxn id="2" idx="2"/>
            <a:endCxn id="6" idx="0"/>
          </p:cNvCxnSpPr>
          <p:nvPr/>
        </p:nvCxnSpPr>
        <p:spPr bwMode="auto">
          <a:xfrm>
            <a:off x="3513909" y="2043918"/>
            <a:ext cx="0" cy="5667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9" name="直線單箭頭接點 8"/>
          <p:cNvCxnSpPr>
            <a:stCxn id="6" idx="2"/>
            <a:endCxn id="16" idx="0"/>
          </p:cNvCxnSpPr>
          <p:nvPr/>
        </p:nvCxnSpPr>
        <p:spPr bwMode="auto">
          <a:xfrm flipH="1">
            <a:off x="1865856" y="3186708"/>
            <a:ext cx="1648053" cy="8331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直線單箭頭接點 10"/>
          <p:cNvCxnSpPr>
            <a:stCxn id="6" idx="2"/>
          </p:cNvCxnSpPr>
          <p:nvPr/>
        </p:nvCxnSpPr>
        <p:spPr bwMode="auto">
          <a:xfrm>
            <a:off x="3513909" y="3186708"/>
            <a:ext cx="1360021" cy="8331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2" name="文字方塊 11"/>
          <p:cNvSpPr txBox="1"/>
          <p:nvPr/>
        </p:nvSpPr>
        <p:spPr>
          <a:xfrm>
            <a:off x="2165499" y="3431507"/>
            <a:ext cx="69762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+mn-ea"/>
                <a:ea typeface="+mn-ea"/>
              </a:rPr>
              <a:t>不同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3813552" y="3350367"/>
            <a:ext cx="69762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+mn-ea"/>
                <a:ea typeface="+mn-ea"/>
              </a:rPr>
              <a:t>相同</a:t>
            </a:r>
          </a:p>
        </p:txBody>
      </p:sp>
      <p:sp>
        <p:nvSpPr>
          <p:cNvPr id="16" name="流程圖: 替代處理程序 15"/>
          <p:cNvSpPr/>
          <p:nvPr/>
        </p:nvSpPr>
        <p:spPr bwMode="auto">
          <a:xfrm>
            <a:off x="677724" y="4019872"/>
            <a:ext cx="2376264" cy="576064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餘數小的為優先</a:t>
            </a:r>
          </a:p>
        </p:txBody>
      </p:sp>
      <p:sp>
        <p:nvSpPr>
          <p:cNvPr id="41" name="流程圖: 替代處理程序 40"/>
          <p:cNvSpPr/>
          <p:nvPr/>
        </p:nvSpPr>
        <p:spPr bwMode="auto">
          <a:xfrm>
            <a:off x="3533871" y="4036223"/>
            <a:ext cx="4043484" cy="576064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這兩個數分別為奇數或偶數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?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cxnSp>
        <p:nvCxnSpPr>
          <p:cNvPr id="42" name="直線單箭頭接點 41"/>
          <p:cNvCxnSpPr>
            <a:stCxn id="41" idx="2"/>
          </p:cNvCxnSpPr>
          <p:nvPr/>
        </p:nvCxnSpPr>
        <p:spPr bwMode="auto">
          <a:xfrm flipH="1">
            <a:off x="2689882" y="4612287"/>
            <a:ext cx="2865731" cy="6465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5" name="文字方塊 44"/>
          <p:cNvSpPr txBox="1"/>
          <p:nvPr/>
        </p:nvSpPr>
        <p:spPr>
          <a:xfrm>
            <a:off x="3197999" y="4797152"/>
            <a:ext cx="12105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+mn-ea"/>
                <a:ea typeface="+mn-ea"/>
              </a:rPr>
              <a:t>一奇一偶</a:t>
            </a:r>
          </a:p>
        </p:txBody>
      </p:sp>
      <p:cxnSp>
        <p:nvCxnSpPr>
          <p:cNvPr id="47" name="直線單箭頭接點 46"/>
          <p:cNvCxnSpPr>
            <a:stCxn id="41" idx="2"/>
          </p:cNvCxnSpPr>
          <p:nvPr/>
        </p:nvCxnSpPr>
        <p:spPr bwMode="auto">
          <a:xfrm>
            <a:off x="5555613" y="4612287"/>
            <a:ext cx="0" cy="1192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8" name="文字方塊 47"/>
          <p:cNvSpPr txBox="1"/>
          <p:nvPr/>
        </p:nvSpPr>
        <p:spPr>
          <a:xfrm>
            <a:off x="4929147" y="5013023"/>
            <a:ext cx="12105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+mn-ea"/>
                <a:ea typeface="+mn-ea"/>
              </a:rPr>
              <a:t>同為偶數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6359581" y="4858707"/>
            <a:ext cx="12105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+mn-ea"/>
                <a:ea typeface="+mn-ea"/>
              </a:rPr>
              <a:t>同為奇數</a:t>
            </a:r>
          </a:p>
        </p:txBody>
      </p:sp>
      <p:sp>
        <p:nvSpPr>
          <p:cNvPr id="60" name="流程圖: 替代處理程序 59"/>
          <p:cNvSpPr/>
          <p:nvPr/>
        </p:nvSpPr>
        <p:spPr bwMode="auto">
          <a:xfrm>
            <a:off x="982705" y="5229200"/>
            <a:ext cx="1707176" cy="576064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奇數為優先</a:t>
            </a:r>
          </a:p>
        </p:txBody>
      </p:sp>
      <p:sp>
        <p:nvSpPr>
          <p:cNvPr id="61" name="流程圖: 替代處理程序 60"/>
          <p:cNvSpPr/>
          <p:nvPr/>
        </p:nvSpPr>
        <p:spPr bwMode="auto">
          <a:xfrm>
            <a:off x="4535779" y="5763652"/>
            <a:ext cx="1997324" cy="576064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atin typeface="+mn-ea"/>
                <a:ea typeface="+mn-ea"/>
              </a:rPr>
              <a:t>較小的</a:t>
            </a: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為優先</a:t>
            </a:r>
          </a:p>
        </p:txBody>
      </p:sp>
      <p:sp>
        <p:nvSpPr>
          <p:cNvPr id="62" name="流程圖: 替代處理程序 61"/>
          <p:cNvSpPr/>
          <p:nvPr/>
        </p:nvSpPr>
        <p:spPr bwMode="auto">
          <a:xfrm>
            <a:off x="6751140" y="5475620"/>
            <a:ext cx="1997324" cy="576064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atin typeface="+mn-ea"/>
                <a:ea typeface="+mn-ea"/>
              </a:rPr>
              <a:t>較大的</a:t>
            </a: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為優先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98355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寫出自定義的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compare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function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來完成這個排序！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排序規則：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bool </a:t>
            </a:r>
            <a:r>
              <a:rPr lang="en-US" altLang="zh-TW" sz="18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mycmp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18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 a, </a:t>
            </a:r>
            <a:r>
              <a:rPr lang="en-US" altLang="zh-TW" sz="18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 b)</a:t>
            </a:r>
            <a:r>
              <a:rPr lang="zh-TW" altLang="en-US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18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if( </a:t>
            </a:r>
            <a:r>
              <a:rPr lang="en-US" altLang="zh-TW" sz="1800" dirty="0" err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a%M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 != </a:t>
            </a:r>
            <a:r>
              <a:rPr lang="en-US" altLang="zh-TW" sz="1800" dirty="0" err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b%M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 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return (a % M) &lt; (b % M) 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    else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if(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a%2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	if(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b%2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		return a &gt; b;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	else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		return true;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else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	if(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b%2</a:t>
            </a: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		return false;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	else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			return a &lt; b;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sym typeface="Wingdings" panose="05000000000000000000" pitchFamily="2" charset="2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21170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98355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寫出自定義的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compare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function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來完成這個排序！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#include &lt;algorithm&gt;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#include &lt;vector&gt;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using namespace </a:t>
            </a:r>
            <a:r>
              <a:rPr lang="en-US" altLang="zh-TW" sz="2400" dirty="0" err="1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std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a[100];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vector&lt;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 b;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bool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mycmp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a,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b);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main(void){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sort(a,	 a+100, 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mycmp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sort(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b.begin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(),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b.end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(),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mycmp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...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984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測資結束的那兩個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也要記得印出來</a:t>
            </a:r>
            <a:r>
              <a:rPr lang="en-US" altLang="zh-TW" sz="2400" dirty="0">
                <a:latin typeface="Times New Roman" panose="02020603050405020304" pitchFamily="18" charset="0"/>
              </a:rPr>
              <a:t>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472835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4364</TotalTime>
  <Words>240</Words>
  <Application>Microsoft Office PowerPoint</Application>
  <PresentationFormat>如螢幕大小 (4:3)</PresentationFormat>
  <Paragraphs>90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11321: Sort! Sort!! And Sort!!!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GaryC</cp:lastModifiedBy>
  <cp:revision>179</cp:revision>
  <dcterms:created xsi:type="dcterms:W3CDTF">1601-01-01T00:00:00Z</dcterms:created>
  <dcterms:modified xsi:type="dcterms:W3CDTF">2018-10-10T05:34:38Z</dcterms:modified>
</cp:coreProperties>
</file>