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7" d="100"/>
          <a:sy n="67" d="100"/>
        </p:scale>
        <p:origin x="11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70F5D9-8F7F-423A-A87D-849CA87402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86BFE1-FF34-47B8-BC32-F89C7BCCD830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BC040F4-03C4-4078-A5DB-7D4E05D34273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F6AE7-565F-43F1-8A5E-FEF902C81088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A08F-7DA3-40F3-B65B-B84366F8BF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114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A5EAD-B33E-46B8-868D-C374439B5B83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64B46-089B-4424-9D8C-88C8650BBDE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88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E2A6F-4263-435B-B959-0DEC146BA80E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8F51F-A594-45B9-96E6-C55837A87C0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35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B6141-FC22-4D3D-82C7-E178794596C8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4475B-DC1B-41A6-8B7C-A2D57BBD5B7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984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C02B-93D9-4241-8D0F-B0080584EE90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387D9-F682-4D14-AA53-934BA66C549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56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6CD4-5F97-42BF-93EF-7E9D7443779B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FDEA3-9740-4C29-A042-8072E57675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39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68EE-1DC9-4871-8547-F63FB9280F86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B083E-912B-4EAD-ACE4-2B14679B55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13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1E669-F5F1-4C85-99BE-7756605715D7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C3D8-1584-4659-A281-5A18B4E5DF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77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3855-EB28-4325-8FDE-427D2B6D20DA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8245E-9B68-41A2-B1AB-A653C60DD02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858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096CB-72A8-4DBE-9F3A-D2CF63103113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5D3-66CE-4784-A914-C5BF677438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062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71F0-504E-41B7-8743-B4BE757965C6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ED428-6F7C-4BEE-9CA6-B375B7349B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649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7F9B7A4-D55D-4398-A0AE-74FC27EC4424}" type="datetime1">
              <a:rPr lang="zh-TW" altLang="en-US"/>
              <a:pPr>
                <a:defRPr/>
              </a:pPr>
              <a:t>2021/3/25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7F840D3-5D50-419D-9E7E-7BB6A6D6460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F30926-0B9A-49E7-A463-2EB1631FA71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latin typeface="Times New Roman" panose="02020603050405020304" pitchFamily="18" charset="0"/>
              </a:rPr>
              <a:t>10921: Find the Telephone</a:t>
            </a:r>
            <a:endParaRPr lang="en-US" altLang="zh-TW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smtClean="0">
                <a:latin typeface="Times New Roman" panose="02020603050405020304" pitchFamily="18" charset="0"/>
              </a:rPr>
              <a:t>10921</a:t>
            </a:r>
            <a:r>
              <a:rPr lang="zh-TW" altLang="en-US" sz="2400" smtClean="0">
                <a:latin typeface="Times New Roman" panose="02020603050405020304" pitchFamily="18" charset="0"/>
              </a:rPr>
              <a:t>: </a:t>
            </a:r>
            <a:r>
              <a:rPr lang="en-US" altLang="zh-TW" sz="2400" smtClean="0">
                <a:latin typeface="Times New Roman" panose="02020603050405020304" pitchFamily="18" charset="0"/>
              </a:rPr>
              <a:t>Find the Telephone</a:t>
            </a:r>
            <a:endParaRPr lang="en-US" altLang="zh-TW" sz="240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smtClean="0">
                <a:latin typeface="Times New Roman" panose="02020603050405020304" pitchFamily="18" charset="0"/>
              </a:rPr>
              <a:t>林鑫成</a:t>
            </a:r>
            <a:endParaRPr lang="zh-TW" altLang="en-US" sz="240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smtClean="0">
                <a:latin typeface="Times New Roman" panose="02020603050405020304" pitchFamily="18" charset="0"/>
              </a:rPr>
              <a:t>20</a:t>
            </a:r>
            <a:r>
              <a:rPr lang="en-US" altLang="zh-TW" sz="2400" smtClean="0">
                <a:latin typeface="Times New Roman" panose="02020603050405020304" pitchFamily="18" charset="0"/>
              </a:rPr>
              <a:t>21</a:t>
            </a:r>
            <a:r>
              <a:rPr lang="zh-TW" altLang="en-US" sz="2400" smtClean="0">
                <a:latin typeface="Times New Roman" panose="02020603050405020304" pitchFamily="18" charset="0"/>
              </a:rPr>
              <a:t>年</a:t>
            </a:r>
            <a:r>
              <a:rPr lang="en-US" altLang="zh-TW" sz="2400" smtClean="0">
                <a:latin typeface="Times New Roman" panose="02020603050405020304" pitchFamily="18" charset="0"/>
              </a:rPr>
              <a:t>3</a:t>
            </a:r>
            <a:r>
              <a:rPr lang="zh-TW" altLang="en-US" sz="2400" smtClean="0">
                <a:latin typeface="Times New Roman" panose="02020603050405020304" pitchFamily="18" charset="0"/>
              </a:rPr>
              <a:t>月</a:t>
            </a:r>
            <a:r>
              <a:rPr lang="en-US" altLang="zh-TW" sz="2400" smtClean="0">
                <a:latin typeface="Times New Roman" panose="02020603050405020304" pitchFamily="18" charset="0"/>
              </a:rPr>
              <a:t>23</a:t>
            </a:r>
            <a:r>
              <a:rPr lang="zh-TW" altLang="en-US" sz="2400" smtClean="0">
                <a:latin typeface="Times New Roman" panose="02020603050405020304" pitchFamily="18" charset="0"/>
              </a:rPr>
              <a:t>日</a:t>
            </a:r>
            <a:endParaRPr lang="zh-TW" altLang="en-US" sz="240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smtClean="0">
                <a:latin typeface="Times New Roman" panose="02020603050405020304" pitchFamily="18" charset="0"/>
              </a:rPr>
              <a:t>給定長度為</a:t>
            </a:r>
            <a:r>
              <a:rPr lang="en-US" altLang="zh-TW" sz="2400" smtClean="0">
                <a:latin typeface="Times New Roman" panose="02020603050405020304" pitchFamily="18" charset="0"/>
              </a:rPr>
              <a:t>C</a:t>
            </a:r>
            <a:r>
              <a:rPr lang="zh-TW" altLang="en-US" sz="2400" smtClean="0">
                <a:latin typeface="Times New Roman" panose="02020603050405020304" pitchFamily="18" charset="0"/>
              </a:rPr>
              <a:t>的字串， </a:t>
            </a:r>
            <a:r>
              <a:rPr lang="en-US" altLang="zh-TW" sz="2400" smtClean="0">
                <a:latin typeface="Times New Roman" panose="02020603050405020304" pitchFamily="18" charset="0"/>
              </a:rPr>
              <a:t>1</a:t>
            </a:r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zh-TW" altLang="en-US" sz="2400" smtClean="0">
                <a:latin typeface="Times New Roman" panose="02020603050405020304" pitchFamily="18" charset="0"/>
              </a:rPr>
              <a:t> </a:t>
            </a:r>
            <a:r>
              <a:rPr lang="en-US" altLang="zh-TW" sz="2400" smtClean="0">
                <a:latin typeface="Times New Roman" panose="02020603050405020304" pitchFamily="18" charset="0"/>
              </a:rPr>
              <a:t>C </a:t>
            </a:r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TW" sz="2400" smtClean="0">
                <a:latin typeface="Times New Roman" panose="02020603050405020304" pitchFamily="18" charset="0"/>
              </a:rPr>
              <a:t>30</a:t>
            </a:r>
            <a:r>
              <a:rPr lang="zh-TW" altLang="en-US" sz="2400" smtClean="0">
                <a:latin typeface="Times New Roman" panose="02020603050405020304" pitchFamily="18" charset="0"/>
              </a:rPr>
              <a:t>，將字串中的字元按照表格對應替換，並計算替換的字元個數及字元</a:t>
            </a:r>
            <a:r>
              <a:rPr lang="en-US" altLang="zh-TW" sz="2400" smtClean="0">
                <a:latin typeface="Times New Roman" panose="02020603050405020304" pitchFamily="18" charset="0"/>
              </a:rPr>
              <a:t>’-’</a:t>
            </a:r>
            <a:r>
              <a:rPr lang="zh-TW" altLang="en-US" sz="2400" smtClean="0">
                <a:latin typeface="Times New Roman" panose="02020603050405020304" pitchFamily="18" charset="0"/>
              </a:rPr>
              <a:t>的個數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58F830-D716-48DB-9C3A-5E52D5A409A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602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smtClean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anose="02020603050405020304" pitchFamily="18" charset="0"/>
              </a:rPr>
              <a:t>1-HOME-SWEET-HOME 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smtClean="0">
                <a:latin typeface="Times New Roman" panose="02020603050405020304" pitchFamily="18" charset="0"/>
              </a:rPr>
              <a:t> </a:t>
            </a:r>
            <a:r>
              <a:rPr lang="en-US" altLang="zh-TW" sz="2400" smtClean="0">
                <a:latin typeface="Times New Roman" panose="02020603050405020304" pitchFamily="18" charset="0"/>
              </a:rPr>
              <a:t>1-4663-79338-4663 13 3 </a:t>
            </a:r>
            <a:r>
              <a:rPr lang="zh-TW" altLang="zh-TW" sz="2400" smtClean="0">
                <a:latin typeface="Times New Roman" panose="02020603050405020304" pitchFamily="18" charset="0"/>
              </a:rPr>
              <a:t/>
            </a:r>
            <a:br>
              <a:rPr lang="zh-TW" altLang="zh-TW" sz="2400" smtClean="0">
                <a:latin typeface="Times New Roman" panose="02020603050405020304" pitchFamily="18" charset="0"/>
              </a:rPr>
            </a:br>
            <a:r>
              <a:rPr lang="en-US" altLang="zh-TW" sz="2400" smtClean="0">
                <a:latin typeface="Times New Roman" panose="02020603050405020304" pitchFamily="18" charset="0"/>
              </a:rPr>
              <a:t> MY-MISERABLE-JOB </a:t>
            </a:r>
            <a:r>
              <a:rPr lang="zh-TW" altLang="en-US" sz="2400" smtClean="0">
                <a:latin typeface="Times New Roman" panose="02020603050405020304" pitchFamily="18" charset="0"/>
              </a:rPr>
              <a:t>   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smtClean="0">
                <a:latin typeface="Times New Roman" panose="02020603050405020304" pitchFamily="18" charset="0"/>
              </a:rPr>
              <a:t> </a:t>
            </a:r>
            <a:r>
              <a:rPr lang="en-US" altLang="zh-TW" sz="2400" smtClean="0">
                <a:latin typeface="Times New Roman" panose="02020603050405020304" pitchFamily="18" charset="0"/>
              </a:rPr>
              <a:t>69-647372253-562 14 2</a:t>
            </a:r>
            <a:endParaRPr lang="zh-TW" altLang="en-US" sz="2400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開一個大小為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26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char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陣列，直接比對字元，將字元轉換後記下轉換過的字元個數。另遇到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’-’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也要額外算</a:t>
            </a:r>
            <a:r>
              <a:rPr lang="en-US" altLang="zh-TW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‘-’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的個數，若遇到數字則直接輸出。</a:t>
            </a:r>
            <a:endParaRPr lang="zh-TW" altLang="en-US" sz="2400" baseline="-2500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smtClean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en-US" altLang="zh-TW" sz="2400" smtClean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smtClean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smtClean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smtClean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smtClean="0">
                <a:latin typeface="Times New Roman" panose="02020603050405020304" pitchFamily="18" charset="0"/>
              </a:rPr>
              <a:t>	</a:t>
            </a:r>
            <a:r>
              <a:rPr lang="en-US" altLang="zh-TW" sz="2400" smtClean="0">
                <a:latin typeface="Times New Roman" panose="02020603050405020304" pitchFamily="18" charset="0"/>
              </a:rPr>
              <a:t>(1) </a:t>
            </a:r>
            <a:r>
              <a:rPr lang="zh-TW" altLang="en-US" sz="2400" smtClean="0">
                <a:latin typeface="Times New Roman" panose="02020603050405020304" pitchFamily="18" charset="0"/>
              </a:rPr>
              <a:t>對照表並不都是三個一組，解題時要小心。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smtClean="0">
                <a:latin typeface="Times New Roman" panose="02020603050405020304" pitchFamily="18" charset="0"/>
              </a:rPr>
              <a:t>	</a:t>
            </a:r>
            <a:r>
              <a:rPr lang="en-US" altLang="zh-TW" sz="2400" smtClean="0">
                <a:latin typeface="Times New Roman" panose="02020603050405020304" pitchFamily="18" charset="0"/>
              </a:rPr>
              <a:t>(2) </a:t>
            </a:r>
            <a:r>
              <a:rPr lang="zh-TW" altLang="en-US" sz="2400" smtClean="0">
                <a:latin typeface="Times New Roman" panose="02020603050405020304" pitchFamily="18" charset="0"/>
              </a:rPr>
              <a:t>也可以用大量</a:t>
            </a:r>
            <a:r>
              <a:rPr lang="en-US" altLang="zh-TW" sz="2400" smtClean="0">
                <a:latin typeface="Times New Roman" panose="02020603050405020304" pitchFamily="18" charset="0"/>
              </a:rPr>
              <a:t>if,else</a:t>
            </a:r>
            <a:r>
              <a:rPr lang="zh-TW" altLang="en-US" sz="2400" smtClean="0">
                <a:latin typeface="Times New Roman" panose="02020603050405020304" pitchFamily="18" charset="0"/>
              </a:rPr>
              <a:t>做條件判斷，但使用</a:t>
            </a:r>
            <a:r>
              <a:rPr lang="en-US" altLang="zh-TW" sz="2400" smtClean="0">
                <a:latin typeface="Times New Roman" panose="02020603050405020304" pitchFamily="18" charset="0"/>
              </a:rPr>
              <a:t>ASCII</a:t>
            </a:r>
            <a:r>
              <a:rPr lang="zh-TW" altLang="en-US" sz="2400" smtClean="0">
                <a:latin typeface="Times New Roman" panose="02020603050405020304" pitchFamily="18" charset="0"/>
              </a:rPr>
              <a:t>運算將會比較簡潔。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2852738"/>
            <a:ext cx="18573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2562</TotalTime>
  <Words>85</Words>
  <Application>Microsoft Office PowerPoint</Application>
  <PresentationFormat>如螢幕大小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Tahoma</vt:lpstr>
      <vt:lpstr>新細明體</vt:lpstr>
      <vt:lpstr>Arial</vt:lpstr>
      <vt:lpstr>標楷體</vt:lpstr>
      <vt:lpstr>Wingdings</vt:lpstr>
      <vt:lpstr>Times New Roman</vt:lpstr>
      <vt:lpstr>Symbol</vt:lpstr>
      <vt:lpstr>Blends</vt:lpstr>
      <vt:lpstr>10921: Find the Telephone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S</cp:lastModifiedBy>
  <cp:revision>122</cp:revision>
  <dcterms:created xsi:type="dcterms:W3CDTF">1601-01-01T00:00:00Z</dcterms:created>
  <dcterms:modified xsi:type="dcterms:W3CDTF">2021-03-25T04:40:44Z</dcterms:modified>
</cp:coreProperties>
</file>