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12" r:id="rId2"/>
    <p:sldId id="313" r:id="rId3"/>
    <p:sldId id="323" r:id="rId4"/>
    <p:sldId id="322" r:id="rId5"/>
    <p:sldId id="324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594" id="{6AE1EF1B-F576-4637-9C0C-13C8EE0A9ECC}">
          <p14:sldIdLst/>
        </p14:section>
        <p14:section name="11220" id="{08F7E8B8-6531-4070-A3B5-62FB17B80898}">
          <p14:sldIdLst/>
        </p14:section>
        <p14:section name="10221" id="{E8120C53-7E64-4801-B269-A35BCB009D43}">
          <p14:sldIdLst/>
        </p14:section>
        <p14:section name="846" id="{DD0BD4AB-B0AD-4DC5-9BDD-777BD1AC7E83}">
          <p14:sldIdLst>
            <p14:sldId id="312"/>
            <p14:sldId id="313"/>
            <p14:sldId id="323"/>
            <p14:sldId id="322"/>
            <p14:sldId id="324"/>
          </p14:sldIdLst>
        </p14:section>
        <p14:section name="1056" id="{D6986F79-27A5-4DE6-BF6F-061F95917CC6}">
          <p14:sldIdLst/>
        </p14:section>
        <p14:section name="10810" id="{CE523FE4-7DE3-43B8-9F29-2D65DDD1A24A}">
          <p14:sldIdLst/>
        </p14:section>
        <p14:section name="12096" id="{D3EE7655-8E1A-4EB6-B5B8-0DD85FEF6D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8" autoAdjust="0"/>
    <p:restoredTop sz="88035" autoAdjust="0"/>
  </p:normalViewPr>
  <p:slideViewPr>
    <p:cSldViewPr>
      <p:cViewPr varScale="1">
        <p:scale>
          <a:sx n="100" d="100"/>
          <a:sy n="100" d="100"/>
        </p:scale>
        <p:origin x="21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0B030F5-CB9D-4B88-A0D6-7A770816A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93E89CE-BA79-4D01-B4B0-93C329EEBCE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B85771F-211B-403E-ACD8-01C11D6863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D77B2BA-69CA-4F3C-94A8-37F02CAB4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CDE3736-DAFF-4209-B646-53144684D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772C0FF-DEDD-417E-8AE7-942A106B2E7A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F75278B-545D-4541-ADFC-2CCAF49E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9CB2538-0F86-4210-B8CE-7B23250BC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2019/6/14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>
            <a:extLst>
              <a:ext uri="{FF2B5EF4-FFF2-40B4-BE49-F238E27FC236}">
                <a16:creationId xmlns:a16="http://schemas.microsoft.com/office/drawing/2014/main" id="{A91B0531-8915-4F1C-A3F5-69EDD85D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8CEA40-772F-476B-8AFF-E2DC8FA4AE22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6B7AF7A-C235-4923-95CE-A9795E661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846: </a:t>
            </a:r>
            <a:r>
              <a:rPr lang="en-US" altLang="zh-TW" b="1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7686BC0-7983-453F-BEEC-9EB834406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846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Steps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賴冠霖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找出從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</a:rPr>
              <a:t>的最少步數，步伐規則如下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第一步和最後一步只能為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  每次下一步只能是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前一步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+1,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前一步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前一步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-1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>
            <a:extLst>
              <a:ext uri="{FF2B5EF4-FFF2-40B4-BE49-F238E27FC236}">
                <a16:creationId xmlns:a16="http://schemas.microsoft.com/office/drawing/2014/main" id="{F95F02CD-94BE-434F-8FC9-F631F04D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44F150-FD54-4AFA-B482-DAB5D4405412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BFCAF54-B108-484C-9F43-C2B0F7344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45 48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45+(1+1+1) = 48      45+(1+2) = 48 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45 49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45+(1+2+1) = 49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45 50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45+(1+2+1+1) = 50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or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45+(1+1+2+1)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 50</a:t>
            </a:r>
            <a:r>
              <a:rPr lang="zh-TW" altLang="zh-TW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8" name="圖片 22">
            <a:extLst>
              <a:ext uri="{FF2B5EF4-FFF2-40B4-BE49-F238E27FC236}">
                <a16:creationId xmlns:a16="http://schemas.microsoft.com/office/drawing/2014/main" id="{13FAE3F3-21F1-4C30-BD92-1827A81ED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1628775"/>
            <a:ext cx="409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BAE3F7D9-81BE-4521-A342-F37C1BB88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330AB45C-E1ED-41D6-A13E-B1BA956A8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4225" y="765175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b="1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找規律，</a:t>
            </a:r>
            <a:r>
              <a:rPr lang="en-US" altLang="zh-TW" sz="2800">
                <a:latin typeface="Times New Roman" panose="02020603050405020304" pitchFamily="18" charset="0"/>
                <a:sym typeface="Wingdings" panose="05000000000000000000" pitchFamily="2" charset="2"/>
              </a:rPr>
              <a:t>greedy</a:t>
            </a:r>
            <a:r>
              <a:rPr lang="zh-TW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處理 </a:t>
            </a:r>
            <a:endParaRPr lang="en-US" altLang="zh-TW" sz="28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800"/>
          </a:p>
        </p:txBody>
      </p:sp>
      <p:sp>
        <p:nvSpPr>
          <p:cNvPr id="13316" name="投影片編號版面配置區 3">
            <a:extLst>
              <a:ext uri="{FF2B5EF4-FFF2-40B4-BE49-F238E27FC236}">
                <a16:creationId xmlns:a16="http://schemas.microsoft.com/office/drawing/2014/main" id="{9288826E-74E1-4C9E-B3D1-11034376F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CF26D0-FD3F-4CF1-A03F-916662E0D66D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pic>
        <p:nvPicPr>
          <p:cNvPr id="13317" name="圖片 4">
            <a:extLst>
              <a:ext uri="{FF2B5EF4-FFF2-40B4-BE49-F238E27FC236}">
                <a16:creationId xmlns:a16="http://schemas.microsoft.com/office/drawing/2014/main" id="{3F7BC903-69A5-479E-9202-D921AF7EE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1890713"/>
            <a:ext cx="63055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3A217FEB-BD45-4A3F-945D-BECBF7FC0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37315DA1-B6FB-4189-9863-2D0F9F6A90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485900"/>
            <a:ext cx="70104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en-US" altLang="zh-TW" sz="2800">
                <a:latin typeface="Times New Roman" panose="02020603050405020304" pitchFamily="18" charset="0"/>
              </a:rPr>
            </a:br>
            <a:br>
              <a:rPr lang="en-US" altLang="zh-TW" sz="2800">
                <a:latin typeface="Times New Roman" panose="02020603050405020304" pitchFamily="18" charset="0"/>
              </a:rPr>
            </a:br>
            <a:br>
              <a:rPr lang="en-US" altLang="zh-TW" sz="2800">
                <a:latin typeface="Times New Roman" panose="02020603050405020304" pitchFamily="18" charset="0"/>
              </a:rPr>
            </a:b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latin typeface="Times New Roman" panose="02020603050405020304" pitchFamily="18" charset="0"/>
              </a:rPr>
              <a:t>45 48</a:t>
            </a:r>
            <a:r>
              <a:rPr lang="en-US" altLang="zh-TW" sz="2800">
                <a:latin typeface="Times New Roman" panose="02020603050405020304" pitchFamily="18" charset="0"/>
                <a:sym typeface="Wingdings" panose="05000000000000000000" pitchFamily="2" charset="2"/>
              </a:rPr>
              <a:t>  48 - 45 = </a:t>
            </a: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45 50</a:t>
            </a:r>
            <a:r>
              <a:rPr lang="en-US" altLang="zh-TW" sz="2800">
                <a:latin typeface="Times New Roman" panose="02020603050405020304" pitchFamily="18" charset="0"/>
                <a:sym typeface="Wingdings" panose="05000000000000000000" pitchFamily="2" charset="2"/>
              </a:rPr>
              <a:t>  50 - 45 = </a:t>
            </a: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30 40</a:t>
            </a:r>
            <a:r>
              <a:rPr lang="en-US" altLang="zh-TW" sz="2800">
                <a:latin typeface="Times New Roman" panose="02020603050405020304" pitchFamily="18" charset="0"/>
                <a:sym typeface="Wingdings" panose="05000000000000000000" pitchFamily="2" charset="2"/>
              </a:rPr>
              <a:t>  40 - 30 = </a:t>
            </a: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endParaRPr lang="en-US" altLang="zh-TW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en-US" altLang="zh-TW" sz="2800">
                <a:latin typeface="Times New Roman" panose="02020603050405020304" pitchFamily="18" charset="0"/>
              </a:rPr>
            </a:br>
            <a:endParaRPr lang="zh-TW" altLang="en-US" sz="2800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71D94C68-00CE-4788-9748-9E6064A2D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33A74E-A2A6-4D6F-B7FF-539B1F48304B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A2D952-15B0-465B-AC72-32279B89D8D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700213"/>
          <a:ext cx="609599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37628392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863588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283135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74279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354208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09145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95730201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407353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31060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26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9568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DD7127D4-2247-4244-BF89-9AF1413BE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7245CEFC-8262-44D2-A9D6-4A55DB8B2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Times New Roman" panose="02020603050405020304" pitchFamily="18" charset="0"/>
              </a:rPr>
              <a:t>  	</a:t>
            </a:r>
            <a:r>
              <a:rPr lang="en-US" altLang="zh-TW" sz="2800">
                <a:latin typeface="Times New Roman" panose="02020603050405020304" pitchFamily="18" charset="0"/>
              </a:rPr>
              <a:t>Q:</a:t>
            </a:r>
            <a:r>
              <a:rPr lang="zh-TW" altLang="en-US" sz="2800">
                <a:latin typeface="Times New Roman" panose="02020603050405020304" pitchFamily="18" charset="0"/>
              </a:rPr>
              <a:t> 一開始先建表是否會比較快</a:t>
            </a:r>
            <a:r>
              <a:rPr lang="en-US" altLang="zh-TW" sz="2800">
                <a:latin typeface="Times New Roman" panose="02020603050405020304" pitchFamily="18" charset="0"/>
              </a:rPr>
              <a:t>?</a:t>
            </a: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A: </a:t>
            </a:r>
            <a:r>
              <a:rPr lang="zh-TW" altLang="en-US" sz="2800">
                <a:latin typeface="Times New Roman" panose="02020603050405020304" pitchFamily="18" charset="0"/>
              </a:rPr>
              <a:t>因為每次搜索仍然需要從頭開始判斷</a:t>
            </a: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zh-TW" altLang="en-US" sz="2800">
                <a:latin typeface="Times New Roman" panose="02020603050405020304" pitchFamily="18" charset="0"/>
              </a:rPr>
              <a:t>     只減少了計算時間，並沒有降低搜尋</a:t>
            </a: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     </a:t>
            </a:r>
            <a:r>
              <a:rPr lang="zh-TW" altLang="en-US" sz="2800">
                <a:latin typeface="Times New Roman" panose="02020603050405020304" pitchFamily="18" charset="0"/>
              </a:rPr>
              <a:t>時間為</a:t>
            </a:r>
            <a:r>
              <a:rPr lang="en-US" altLang="zh-TW" sz="2800">
                <a:latin typeface="Times New Roman" panose="02020603050405020304" pitchFamily="18" charset="0"/>
              </a:rPr>
              <a:t>O(1)</a:t>
            </a:r>
            <a:r>
              <a:rPr lang="zh-TW" altLang="en-US" sz="2800">
                <a:latin typeface="Times New Roman" panose="02020603050405020304" pitchFamily="18" charset="0"/>
              </a:rPr>
              <a:t>，整體時間仍然是</a:t>
            </a:r>
            <a:r>
              <a:rPr lang="en-US" altLang="zh-TW" sz="2800">
                <a:latin typeface="Times New Roman" panose="02020603050405020304" pitchFamily="18" charset="0"/>
              </a:rPr>
              <a:t>O(n)</a:t>
            </a:r>
            <a:endParaRPr lang="zh-TW" altLang="en-US"/>
          </a:p>
        </p:txBody>
      </p:sp>
      <p:sp>
        <p:nvSpPr>
          <p:cNvPr id="15364" name="投影片編號版面配置區 3">
            <a:extLst>
              <a:ext uri="{FF2B5EF4-FFF2-40B4-BE49-F238E27FC236}">
                <a16:creationId xmlns:a16="http://schemas.microsoft.com/office/drawing/2014/main" id="{18F42014-A164-413A-AE56-79D2DC00D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F17755-83F2-47FD-A240-3F07E6EB6D0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6362</TotalTime>
  <Words>87</Words>
  <Application>Microsoft Office PowerPoint</Application>
  <PresentationFormat>如螢幕大小 (4:3)</PresentationFormat>
  <Paragraphs>41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846: Steps 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236</cp:revision>
  <dcterms:created xsi:type="dcterms:W3CDTF">1601-01-01T00:00:00Z</dcterms:created>
  <dcterms:modified xsi:type="dcterms:W3CDTF">2019-06-14T09:29:57Z</dcterms:modified>
</cp:coreProperties>
</file>