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A92E-C85D-48D4-A986-B40F51AC28EE}" type="datetimeFigureOut">
              <a:rPr lang="zh-TW" altLang="en-US" smtClean="0"/>
              <a:t>2017/9/17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1F2D2-9006-4DF7-8C97-340CDF8AAD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61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410D696-33B2-494E-8E71-F489C2AD674A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 smtClean="0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2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C9E5BB9-D20C-4DEC-9A73-616B4FE147E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 smtClean="0">
              <a:latin typeface="Tahom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601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36B8D9B-03AE-4C11-A95F-65AFE7D18D5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 smtClean="0">
              <a:latin typeface="Tahoma" panose="020B060403050404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39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36B8D9B-03AE-4C11-A95F-65AFE7D18D5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 smtClean="0">
              <a:latin typeface="Tahoma" panose="020B060403050404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82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36B8D9B-03AE-4C11-A95F-65AFE7D18D5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zh-TW" smtClean="0">
              <a:latin typeface="Tahoma" panose="020B060403050404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23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2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0707C-183A-4F2A-B073-1159451CDFBB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2017/9/17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>
                <a:solidFill>
                  <a:srgbClr val="00E4A8"/>
                </a:solidFill>
              </a:rPr>
              <a:t>1</a:t>
            </a:r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293B22-0DDE-4364-963B-D31AB7A493F4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3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CDF5E-F580-450F-85D0-283BD9368338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2017/9/17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9709-928B-4E0F-92DB-EA248B5EA99B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4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6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1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528C-0F72-4DDA-8965-505FBC92D91F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2017/9/17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47BC9-9BDD-4F8E-BF6C-542ED84AB7E1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7D86-5C61-4A79-A5EA-7316E21750AD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2017/9/17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4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73AA-4DAB-40C7-8D15-6E3216D7D01B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2017/9/17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A3BD8-2074-44B7-A5C1-2178E2678DF5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02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4C8C6-A9F0-4BA6-8776-AD5938EB0D43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2017/9/17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537EC-ECA5-422A-A0F2-535F7B4EA52B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6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2E224-F92D-4BB0-8E4E-ABD55ACCEE79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2017/9/17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3D947-B4D2-459E-811D-116C34AB7A1C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943EB-C7AC-46BD-9E38-D09FD34BB2A1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2017/9/17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344FF-89C6-45C9-A928-3324FF79ABE4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6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11972-27A8-43D8-87A2-6EFD232CAF0E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2017/9/17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EB9F-57FC-4B2D-A343-5AB2C4CEF374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8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84706-AEF8-4CE3-A3F6-292445927769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2017/9/17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CFD4C-033F-405D-81F7-CED468FE1572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6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6C48-6718-4057-8098-322730DB0445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2017/9/17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6812C-4AF7-4D9D-8D47-31470DBBA78F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E0A3C7-4406-4AA3-BA64-FDE976CC4CD5}" type="datetime1">
              <a:rPr lang="zh-TW" altLang="en-US">
                <a:solidFill>
                  <a:srgbClr val="00E4A8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2017/9/17</a:t>
            </a:fld>
            <a:endParaRPr lang="en-US" altLang="zh-TW">
              <a:solidFill>
                <a:srgbClr val="00E4A8"/>
              </a:solidFill>
              <a:ea typeface="新細明體" panose="02020500000000000000" pitchFamily="18" charset="-120"/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E4A8"/>
              </a:solidFill>
              <a:ea typeface="新細明體" panose="02020500000000000000" pitchFamily="18" charset="-120"/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73DC-DB64-46CD-87C9-248665D8F872}" type="slidenum">
              <a:rPr lang="zh-TW" altLang="en-US">
                <a:solidFill>
                  <a:srgbClr val="00E4A8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E4A8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23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7EFBE3-74BC-4AD8-A799-D158726D9F62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 smtClean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latin typeface="Times New Roman" panose="02020603050405020304" pitchFamily="18" charset="0"/>
              </a:rPr>
              <a:t>12797: Letters</a:t>
            </a:r>
            <a:endParaRPr lang="en-US" altLang="zh-TW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12797: Letters</a:t>
            </a:r>
            <a:endParaRPr lang="en-US" altLang="zh-TW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林必祥</a:t>
            </a:r>
            <a:endParaRPr lang="zh-TW" altLang="en-US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20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17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年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5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23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日</a:t>
            </a:r>
            <a:endParaRPr lang="zh-TW" altLang="en-US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給定一個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N×N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公園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≦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N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≦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100)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，求從座標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(1,1)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走到座標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(N,N)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的最短路徑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只能往上下左右四個方向移動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，且需符合以下規則：每個座標都會是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a~j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或是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A~J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其中一個字母，最後選擇的路徑不可以同時包含某字母的大小寫。</a:t>
            </a:r>
            <a:endParaRPr lang="zh-TW" altLang="en-US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422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6541C3-268E-4009-8114-B490F3E905A1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 smtClean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zh-TW" sz="2400" dirty="0" smtClean="0"/>
              <a:t> </a:t>
            </a:r>
            <a:br>
              <a:rPr lang="en-US" altLang="zh-TW" sz="2400" dirty="0" smtClean="0"/>
            </a:br>
            <a:r>
              <a:rPr lang="en-US" altLang="zh-TW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DdaAaA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D.....</a:t>
            </a:r>
            <a:r>
              <a:rPr lang="en-US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CBAcca</a:t>
            </a:r>
            <a:r>
              <a:rPr lang="en-US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C.....</a:t>
            </a:r>
            <a:r>
              <a:rPr lang="en-US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eEaeeE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e..</a:t>
            </a:r>
            <a:r>
              <a:rPr lang="en-US" altLang="zh-TW" sz="2400" dirty="0" err="1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ee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bBbabB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altLang="zh-TW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b.bab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DbDdDc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altLang="zh-TW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DbD.D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fFaAaC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....</a:t>
            </a:r>
            <a:r>
              <a:rPr lang="en-US" altLang="zh-TW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zh-TW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輸出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b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b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aAaaaaa		 </a:t>
            </a:r>
            <a:r>
              <a:rPr lang="fi-FI" altLang="zh-TW" sz="2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Aaaaaa 	</a:t>
            </a:r>
            <a: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aAaaaAa		 aAaaaAa</a:t>
            </a:r>
            <a: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aAaaaAA		 aAaaa</a:t>
            </a:r>
            <a:r>
              <a:rPr lang="fi-FI" altLang="zh-TW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AA</a:t>
            </a:r>
            <a: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aaAaAaa		 aaAa</a:t>
            </a:r>
            <a:r>
              <a:rPr lang="fi-FI" altLang="zh-TW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</a:t>
            </a:r>
            <a: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AaAaaAa		 AaAaa</a:t>
            </a:r>
            <a:r>
              <a:rPr lang="fi-FI" altLang="zh-TW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aaAAaAa		 aaAAa</a:t>
            </a:r>
            <a:r>
              <a:rPr lang="fi-FI" altLang="zh-TW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aaaaaAa</a:t>
            </a:r>
            <a:r>
              <a:rPr lang="fi-FI" altLang="zh-TW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aaaaa</a:t>
            </a:r>
            <a:r>
              <a:rPr lang="fi-FI" altLang="zh-TW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fi-FI" altLang="zh-TW" sz="2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fi-FI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zh-TW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輸出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-1(</a:t>
            </a:r>
            <a:r>
              <a:rPr lang="zh-TW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找不到</a:t>
            </a:r>
            <a:r>
              <a:rPr lang="en-US" altLang="zh-TW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zh-TW" sz="2400" dirty="0" smtClean="0">
              <a:solidFill>
                <a:srgbClr val="3BA94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284DB0-3826-4923-AB2C-CCEDCE47D4A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 smtClean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</a:rPr>
              <a:t>分析題目，給定的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N×N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矩陣中，要找出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(1,1)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到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(N,N)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的最短路徑。透過一般的搜索方式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BFS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/ DFS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去找最短路徑。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</a:rPr>
              <a:t>然而，如何知道最短路徑發生的情況是哪些字母選大寫，哪些選小寫呢？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</a:rPr>
              <a:t>回到題目敘述，字母只有可能是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abcdefghijABCDEFGHIJ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，十個字母的大小寫。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</a:rPr>
              <a:t>因此，直接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枚舉所有的組合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，然後跑圖的搜索。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371600" y="3497263"/>
          <a:ext cx="6096006" cy="3114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4572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</a:tr>
              <a:tr h="4572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</a:tr>
              <a:tr h="4572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</a:tr>
              <a:tr h="4572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</a:tr>
              <a:tr h="370916">
                <a:tc gridSpan="14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vert="eaVert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572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4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284DB0-3826-4923-AB2C-CCEDCE47D4A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 smtClean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這樣的方法，時間不會超過嗎？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</a:rPr>
              <a:t>時間複雜度：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O(2</a:t>
            </a:r>
            <a:r>
              <a:rPr lang="en-US" altLang="zh-TW" sz="2400" baseline="30000" dirty="0" smtClean="0">
                <a:latin typeface="Times New Roman" panose="02020603050405020304" pitchFamily="18" charset="0"/>
              </a:rPr>
              <a:t>10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*N*N)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，最大約為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10</a:t>
            </a:r>
            <a:r>
              <a:rPr lang="en-US" altLang="zh-TW" sz="2400" baseline="30000" dirty="0" smtClean="0">
                <a:latin typeface="Times New Roman" panose="02020603050405020304" pitchFamily="18" charset="0"/>
              </a:rPr>
              <a:t>7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。</a:t>
            </a:r>
            <a:r>
              <a:rPr lang="en-US" altLang="zh-TW" sz="2400" baseline="30000" dirty="0">
                <a:latin typeface="Times New Roman" panose="02020603050405020304" pitchFamily="18" charset="0"/>
              </a:rPr>
              <a:t/>
            </a:r>
            <a:br>
              <a:rPr lang="en-US" altLang="zh-TW" sz="2400" baseline="30000" dirty="0">
                <a:latin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</a:rPr>
              <a:t>枚舉所有的字母情況組合，該怎麼做？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</a:rPr>
              <a:t>提供一個遞迴的方法。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bool 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arr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[256]; 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// initial as false</a:t>
            </a:r>
            <a:b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void rec(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int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) { 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// start at rec(0)</a:t>
            </a:r>
            <a:b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	if (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 == 10) {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		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bfs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();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		return;</a:t>
            </a:r>
            <a:br>
              <a:rPr lang="en-US" altLang="zh-TW" sz="2400" dirty="0" smtClean="0"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	}</a:t>
            </a:r>
            <a:br>
              <a:rPr lang="en-US" altLang="zh-TW" sz="2400" dirty="0" smtClean="0"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arr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[‘a’+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] = true; 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arr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[‘A’+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] = false;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	rec(i+1);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arr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[‘a’+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] = false; 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arr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[‘A’+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] = true; 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  <a:t>// exchange</a:t>
            </a:r>
            <a:b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	rec(i+1);</a:t>
            </a:r>
            <a:br>
              <a:rPr lang="en-US" altLang="zh-TW" sz="2400" dirty="0" smtClean="0"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048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284DB0-3826-4923-AB2C-CCEDCE47D4A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 smtClean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解題範例：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無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時間複雜度：</a:t>
            </a:r>
            <a:r>
              <a:rPr lang="en-US" altLang="zh-TW" sz="2400" dirty="0">
                <a:latin typeface="Times New Roman" panose="02020603050405020304" pitchFamily="18" charset="0"/>
              </a:rPr>
              <a:t>O(2</a:t>
            </a:r>
            <a:r>
              <a:rPr lang="en-US" altLang="zh-TW" sz="2400" baseline="300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*N*N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)</a:t>
            </a:r>
            <a:br>
              <a:rPr lang="en-US" altLang="zh-TW" sz="2400" dirty="0" smtClean="0">
                <a:latin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</a:rPr>
              <a:t>N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的範圍：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≦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N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≦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1050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214</Words>
  <Application>Microsoft Office PowerPoint</Application>
  <PresentationFormat>如螢幕大小 (4:3)</PresentationFormat>
  <Paragraphs>107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新細明體</vt:lpstr>
      <vt:lpstr>標楷體</vt:lpstr>
      <vt:lpstr>Calibri</vt:lpstr>
      <vt:lpstr>Courier New</vt:lpstr>
      <vt:lpstr>Tahoma</vt:lpstr>
      <vt:lpstr>Times New Roman</vt:lpstr>
      <vt:lpstr>Wingdings</vt:lpstr>
      <vt:lpstr>Blends</vt:lpstr>
      <vt:lpstr>12797: Letters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10056: What is the Probability?</dc:title>
  <dc:creator>YanLee</dc:creator>
  <cp:lastModifiedBy>Bebe</cp:lastModifiedBy>
  <cp:revision>6</cp:revision>
  <dcterms:created xsi:type="dcterms:W3CDTF">2017-06-14T07:11:27Z</dcterms:created>
  <dcterms:modified xsi:type="dcterms:W3CDTF">2017-09-17T08:11:53Z</dcterms:modified>
</cp:coreProperties>
</file>