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sldIdLst>
    <p:sldId id="334" r:id="rId2"/>
    <p:sldId id="337" r:id="rId3"/>
    <p:sldId id="338" r:id="rId4"/>
    <p:sldId id="339" r:id="rId5"/>
    <p:sldId id="335" r:id="rId6"/>
    <p:sldId id="340" r:id="rId7"/>
    <p:sldId id="341" r:id="rId8"/>
    <p:sldId id="342" r:id="rId9"/>
    <p:sldId id="343" r:id="rId10"/>
    <p:sldId id="344" r:id="rId11"/>
    <p:sldId id="345" r:id="rId12"/>
    <p:sldId id="354" r:id="rId13"/>
    <p:sldId id="347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6" r:id="rId22"/>
    <p:sldId id="369" r:id="rId23"/>
    <p:sldId id="370" r:id="rId24"/>
    <p:sldId id="365" r:id="rId25"/>
    <p:sldId id="367" r:id="rId26"/>
    <p:sldId id="368" r:id="rId27"/>
    <p:sldId id="371" r:id="rId28"/>
    <p:sldId id="372" r:id="rId29"/>
    <p:sldId id="373" r:id="rId30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F4747"/>
    <a:srgbClr val="F10101"/>
    <a:srgbClr val="FF5050"/>
    <a:srgbClr val="FFFFFF"/>
    <a:srgbClr val="CDCDCD"/>
    <a:srgbClr val="FFE267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65" autoAdjust="0"/>
    <p:restoredTop sz="95494" autoAdjust="0"/>
  </p:normalViewPr>
  <p:slideViewPr>
    <p:cSldViewPr>
      <p:cViewPr varScale="1">
        <p:scale>
          <a:sx n="109" d="100"/>
          <a:sy n="109" d="100"/>
        </p:scale>
        <p:origin x="17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6.xml"/><Relationship Id="rId18" Type="http://schemas.openxmlformats.org/officeDocument/2006/relationships/slide" Target="slides/slide21.xml"/><Relationship Id="rId26" Type="http://schemas.openxmlformats.org/officeDocument/2006/relationships/slide" Target="slides/slide29.xml"/><Relationship Id="rId3" Type="http://schemas.openxmlformats.org/officeDocument/2006/relationships/slide" Target="slides/slide6.xml"/><Relationship Id="rId21" Type="http://schemas.openxmlformats.org/officeDocument/2006/relationships/slide" Target="slides/slide24.xml"/><Relationship Id="rId7" Type="http://schemas.openxmlformats.org/officeDocument/2006/relationships/slide" Target="slides/slide10.xml"/><Relationship Id="rId12" Type="http://schemas.openxmlformats.org/officeDocument/2006/relationships/slide" Target="slides/slide15.xml"/><Relationship Id="rId17" Type="http://schemas.openxmlformats.org/officeDocument/2006/relationships/slide" Target="slides/slide20.xml"/><Relationship Id="rId25" Type="http://schemas.openxmlformats.org/officeDocument/2006/relationships/slide" Target="slides/slide28.xml"/><Relationship Id="rId2" Type="http://schemas.openxmlformats.org/officeDocument/2006/relationships/slide" Target="slides/slide5.xml"/><Relationship Id="rId16" Type="http://schemas.openxmlformats.org/officeDocument/2006/relationships/slide" Target="slides/slide19.xml"/><Relationship Id="rId20" Type="http://schemas.openxmlformats.org/officeDocument/2006/relationships/slide" Target="slides/slide23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11" Type="http://schemas.openxmlformats.org/officeDocument/2006/relationships/slide" Target="slides/slide14.xml"/><Relationship Id="rId24" Type="http://schemas.openxmlformats.org/officeDocument/2006/relationships/slide" Target="slides/slide27.xml"/><Relationship Id="rId5" Type="http://schemas.openxmlformats.org/officeDocument/2006/relationships/slide" Target="slides/slide8.xml"/><Relationship Id="rId15" Type="http://schemas.openxmlformats.org/officeDocument/2006/relationships/slide" Target="slides/slide18.xml"/><Relationship Id="rId23" Type="http://schemas.openxmlformats.org/officeDocument/2006/relationships/slide" Target="slides/slide26.xml"/><Relationship Id="rId10" Type="http://schemas.openxmlformats.org/officeDocument/2006/relationships/slide" Target="slides/slide13.xml"/><Relationship Id="rId19" Type="http://schemas.openxmlformats.org/officeDocument/2006/relationships/slide" Target="slides/slide22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17.xml"/><Relationship Id="rId22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41FAB7-77F6-4C52-B06E-684285C866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0016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F2F3127-FE2C-40F3-9403-A8B31C2CFAE6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641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13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713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14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697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15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8690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16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0921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17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015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18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89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19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7863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20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2747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21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7957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22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033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1286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23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1467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24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7321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25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828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26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1162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27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5707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28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4420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29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96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971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874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947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363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10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844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11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543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12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060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9602D8-FB89-4FE9-9775-AA4EDA295DB5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32FD31-2C27-40D7-8020-41BBC42427D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870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180EB-67F8-4D5A-A6EA-CF3110246DB2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E4025-01EF-4155-A3F7-C984EAC00DA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131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0A2AF-D376-493F-AB16-1179C2148E9D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2970B-1E8A-44B7-99C6-C0C2257C75C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485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86D60-10BE-44DC-8E3B-78A3450589A5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F9BEB-24CD-4803-A5F3-5AC4DF6964A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336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39641-2F70-420B-9078-45E2783C5BE1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3ECD4-3542-4741-A8D5-817A80B29F1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712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D7635-E5D0-4FC0-B12A-BC52EF7509D4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65B60-B948-4537-9FF8-D0BA2E473E2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489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995B5-18CF-4208-BF13-FC5FDE11CDA7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A00C5-6386-43A8-B4C4-5AC92944590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761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29264-01EB-4A0D-ADAD-6AA59D7585EB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6AE1D-D72B-45C2-B93E-90F98683CE9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798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B6E3-9C0A-41FF-87F1-2D6439BCE6BD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AF8EE-5532-4E54-970E-B5FB3008424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062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2E1B3-B82E-4160-A27F-4FCBB7473CFA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4AF3-9C62-4536-9510-C77CC70B07A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177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51FD0-523E-44CD-BD94-ECF2F76FD529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CA986-BF72-400A-AAAC-34B7FE8A5E5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714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4AE525E-0EF1-43AF-B3F2-61E9809E340D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1AA518DA-6B3B-4B8D-A24A-2752A068269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85E2E13-F15D-4ABD-8C26-F1697121E3E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11085:Back to the 8-Queens</a:t>
            </a:r>
            <a:endParaRPr lang="en-US" altLang="zh-TW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11085:Back to the 8-Queens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李協彥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18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在一個</a:t>
            </a:r>
            <a:r>
              <a:rPr lang="en-US" altLang="zh-TW" sz="2400" dirty="0">
                <a:latin typeface="Times New Roman" panose="02020603050405020304" pitchFamily="18" charset="0"/>
              </a:rPr>
              <a:t>8x8</a:t>
            </a:r>
            <a:r>
              <a:rPr lang="zh-TW" altLang="en-US" sz="2400" dirty="0">
                <a:latin typeface="Times New Roman" panose="02020603050405020304" pitchFamily="18" charset="0"/>
              </a:rPr>
              <a:t>的西洋棋盤中，每一行都有一個皇后，總共八個皇后，題目會給予一個棋盤的盤面，要求我們用最少的移動數目來使得這八個皇后不會攻擊到彼此。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61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10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尋訪整個棋盤，以找尋達成條件的盤面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52465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184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11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尋訪整個棋盤，以找尋達成條件的盤面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20292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861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12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尋訪整個棋盤，以找尋達成條件的盤面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672862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079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13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尋訪整個棋盤，以找尋達成條件的盤面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013273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551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14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尋訪整個棋盤，以找尋達成條件的盤面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556306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812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15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尋訪整個棋盤，以找尋達成條件的盤面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101969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931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16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尋訪整個棋盤，以找尋達成條件的盤面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001716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628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17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無法再放入皇后，此盤面無解，該往回修改這個盤面了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092536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804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18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40762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419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19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48368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528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520" y="188640"/>
            <a:ext cx="42373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000" b="1" dirty="0">
                <a:latin typeface="Times New Roman" panose="02020603050405020304" pitchFamily="18" charset="0"/>
              </a:rPr>
              <a:t>8-Queens</a:t>
            </a:r>
            <a:r>
              <a:rPr lang="zh-TW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zh-TW" sz="4000" b="1" dirty="0">
                <a:latin typeface="Times New Roman" panose="02020603050405020304" pitchFamily="18" charset="0"/>
              </a:rPr>
              <a:t>Problem</a:t>
            </a:r>
            <a:endParaRPr lang="zh-TW" altLang="en-US" sz="4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1115616" y="1179632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皇后的攻擊範圍為垂直水平的直線與對角線。</a:t>
            </a: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031716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397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20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514202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235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21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繼續往回修改直到找出每個八皇后的盤面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720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807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22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繼續往回修改直到找出每個八皇后的盤面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925293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891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23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繼續往回修改直到找出每個八皇后的盤面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970302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8172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24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成功放入第八個皇后，此盤面是其中一組解！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924304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8011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25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藉由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尋訪整個盤面，我們就能找出所有八皇后的解法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共有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92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種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982137"/>
              </p:ext>
            </p:extLst>
          </p:nvPr>
        </p:nvGraphicFramePr>
        <p:xfrm>
          <a:off x="1043608" y="2564904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039623"/>
              </p:ext>
            </p:extLst>
          </p:nvPr>
        </p:nvGraphicFramePr>
        <p:xfrm>
          <a:off x="1196008" y="2717304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3132"/>
              </p:ext>
            </p:extLst>
          </p:nvPr>
        </p:nvGraphicFramePr>
        <p:xfrm>
          <a:off x="1348408" y="2869704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279234"/>
              </p:ext>
            </p:extLst>
          </p:nvPr>
        </p:nvGraphicFramePr>
        <p:xfrm>
          <a:off x="1500808" y="3022104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660503"/>
              </p:ext>
            </p:extLst>
          </p:nvPr>
        </p:nvGraphicFramePr>
        <p:xfrm>
          <a:off x="1653208" y="3174504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036159"/>
              </p:ext>
            </p:extLst>
          </p:nvPr>
        </p:nvGraphicFramePr>
        <p:xfrm>
          <a:off x="1805608" y="3326904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左中括弧 1"/>
          <p:cNvSpPr/>
          <p:nvPr/>
        </p:nvSpPr>
        <p:spPr bwMode="auto">
          <a:xfrm rot="16200000">
            <a:off x="2157264" y="4214272"/>
            <a:ext cx="448816" cy="2880320"/>
          </a:xfrm>
          <a:prstGeom prst="leftBracket">
            <a:avLst>
              <a:gd name="adj" fmla="val 39459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212120" y="5952807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所有八皇后盤面</a:t>
            </a:r>
          </a:p>
        </p:txBody>
      </p:sp>
    </p:spTree>
    <p:extLst>
      <p:ext uri="{BB962C8B-B14F-4D97-AF65-F5344CB8AC3E}">
        <p14:creationId xmlns:p14="http://schemas.microsoft.com/office/powerpoint/2010/main" val="3303585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26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從中找出最少所需的移動數目！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26" name="表格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366911"/>
              </p:ext>
            </p:extLst>
          </p:nvPr>
        </p:nvGraphicFramePr>
        <p:xfrm>
          <a:off x="899592" y="2090625"/>
          <a:ext cx="3096344" cy="3322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7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39878" y="155679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輸入盤面</a:t>
            </a:r>
          </a:p>
        </p:txBody>
      </p:sp>
      <p:graphicFrame>
        <p:nvGraphicFramePr>
          <p:cNvPr id="27" name="表格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593610"/>
              </p:ext>
            </p:extLst>
          </p:nvPr>
        </p:nvGraphicFramePr>
        <p:xfrm>
          <a:off x="5072236" y="2169571"/>
          <a:ext cx="3096344" cy="3322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7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8" name="文字方塊 27"/>
          <p:cNvSpPr txBox="1"/>
          <p:nvPr/>
        </p:nvSpPr>
        <p:spPr>
          <a:xfrm>
            <a:off x="5072236" y="1628800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其中一個八皇后盤面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430899" y="5862935"/>
            <a:ext cx="197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Move</a:t>
            </a:r>
            <a:r>
              <a:rPr lang="zh-TW" altLang="en-US" dirty="0">
                <a:latin typeface="+mn-ea"/>
                <a:ea typeface="+mn-ea"/>
              </a:rPr>
              <a:t>數量：</a:t>
            </a:r>
            <a:r>
              <a:rPr lang="en-US" altLang="zh-TW" dirty="0">
                <a:latin typeface="+mn-ea"/>
                <a:ea typeface="+mn-ea"/>
              </a:rPr>
              <a:t>7</a:t>
            </a:r>
            <a:endParaRPr lang="zh-TW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05675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27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從中找出最少所需的移動數目！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26" name="表格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366911"/>
              </p:ext>
            </p:extLst>
          </p:nvPr>
        </p:nvGraphicFramePr>
        <p:xfrm>
          <a:off x="899592" y="2090625"/>
          <a:ext cx="3096344" cy="3322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70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7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39878" y="155679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輸入盤面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611560" y="5602663"/>
            <a:ext cx="81868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與每個八皇后盤面計算出</a:t>
            </a:r>
            <a:r>
              <a:rPr lang="en-US" altLang="zh-TW" dirty="0">
                <a:latin typeface="+mn-ea"/>
                <a:ea typeface="+mn-ea"/>
              </a:rPr>
              <a:t>move</a:t>
            </a:r>
            <a:r>
              <a:rPr lang="zh-TW" altLang="en-US" dirty="0">
                <a:latin typeface="+mn-ea"/>
                <a:ea typeface="+mn-ea"/>
              </a:rPr>
              <a:t>的數量，再從中找出最小值，</a:t>
            </a:r>
            <a:endParaRPr lang="en-US" altLang="zh-TW" dirty="0">
              <a:latin typeface="+mn-ea"/>
              <a:ea typeface="+mn-ea"/>
            </a:endParaRPr>
          </a:p>
          <a:p>
            <a:r>
              <a:rPr lang="zh-TW" altLang="en-US" dirty="0">
                <a:latin typeface="+mn-ea"/>
                <a:ea typeface="+mn-ea"/>
              </a:rPr>
              <a:t>即為題目所求。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50341"/>
              </p:ext>
            </p:extLst>
          </p:nvPr>
        </p:nvGraphicFramePr>
        <p:xfrm>
          <a:off x="5662588" y="2323105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006821"/>
              </p:ext>
            </p:extLst>
          </p:nvPr>
        </p:nvGraphicFramePr>
        <p:xfrm>
          <a:off x="5814988" y="2475505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164415"/>
              </p:ext>
            </p:extLst>
          </p:nvPr>
        </p:nvGraphicFramePr>
        <p:xfrm>
          <a:off x="5967388" y="2627905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056393"/>
              </p:ext>
            </p:extLst>
          </p:nvPr>
        </p:nvGraphicFramePr>
        <p:xfrm>
          <a:off x="6119788" y="2780305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876140"/>
              </p:ext>
            </p:extLst>
          </p:nvPr>
        </p:nvGraphicFramePr>
        <p:xfrm>
          <a:off x="6272188" y="2932705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010518"/>
              </p:ext>
            </p:extLst>
          </p:nvPr>
        </p:nvGraphicFramePr>
        <p:xfrm>
          <a:off x="6424588" y="3085105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5501149" y="1524904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所有八皇后盤面</a:t>
            </a:r>
          </a:p>
        </p:txBody>
      </p:sp>
    </p:spTree>
    <p:extLst>
      <p:ext uri="{BB962C8B-B14F-4D97-AF65-F5344CB8AC3E}">
        <p14:creationId xmlns:p14="http://schemas.microsoft.com/office/powerpoint/2010/main" val="18411667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28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2.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從中找出最少所需的移動數目！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713656" y="3171056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866056" y="3323456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1018456" y="3475856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1170856" y="3628256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1323256" y="3780656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1475656" y="3933056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向右箭號 3"/>
          <p:cNvSpPr/>
          <p:nvPr/>
        </p:nvSpPr>
        <p:spPr bwMode="auto">
          <a:xfrm>
            <a:off x="4067944" y="4293096"/>
            <a:ext cx="1224136" cy="828680"/>
          </a:xfrm>
          <a:prstGeom prst="rightArrow">
            <a:avLst>
              <a:gd name="adj1" fmla="val 37740"/>
              <a:gd name="adj2" fmla="val 57663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580112" y="4146416"/>
            <a:ext cx="3324948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minimum </a:t>
            </a:r>
          </a:p>
          <a:p>
            <a:pPr algn="ctr"/>
            <a:r>
              <a:rPr lang="en-US" altLang="zh-TW" sz="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number of moves</a:t>
            </a:r>
            <a:endParaRPr lang="zh-TW" altLang="en-US" sz="3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8527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	無。</a:t>
            </a:r>
          </a:p>
        </p:txBody>
      </p:sp>
    </p:spTree>
    <p:extLst>
      <p:ext uri="{BB962C8B-B14F-4D97-AF65-F5344CB8AC3E}">
        <p14:creationId xmlns:p14="http://schemas.microsoft.com/office/powerpoint/2010/main" val="21874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520" y="188640"/>
            <a:ext cx="42373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000" b="1" dirty="0">
                <a:latin typeface="Times New Roman" panose="02020603050405020304" pitchFamily="18" charset="0"/>
              </a:rPr>
              <a:t>8-Queens</a:t>
            </a:r>
            <a:r>
              <a:rPr lang="zh-TW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zh-TW" sz="4000" b="1" dirty="0">
                <a:latin typeface="Times New Roman" panose="02020603050405020304" pitchFamily="18" charset="0"/>
              </a:rPr>
              <a:t>Problem</a:t>
            </a:r>
            <a:endParaRPr lang="zh-TW" altLang="en-US" sz="4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395536" y="1268760"/>
            <a:ext cx="849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八皇后問題：每行各有一個皇后且這些皇后無法攻擊到彼此。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904585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16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830159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51520" y="188640"/>
            <a:ext cx="42373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000" b="1" dirty="0">
                <a:latin typeface="Times New Roman" panose="02020603050405020304" pitchFamily="18" charset="0"/>
              </a:rPr>
              <a:t>8-Queens</a:t>
            </a:r>
            <a:r>
              <a:rPr lang="zh-TW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zh-TW" sz="4000" b="1" dirty="0">
                <a:latin typeface="Times New Roman" panose="02020603050405020304" pitchFamily="18" charset="0"/>
              </a:rPr>
              <a:t>Problem</a:t>
            </a:r>
            <a:endParaRPr lang="zh-TW" altLang="en-US" sz="4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9552" y="1128323"/>
            <a:ext cx="81868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這題的題目會給你一個盤面，每行都各有一個皇后，</a:t>
            </a:r>
            <a:endParaRPr lang="en-US" altLang="zh-TW" dirty="0">
              <a:latin typeface="+mn-ea"/>
              <a:ea typeface="+mn-ea"/>
            </a:endParaRPr>
          </a:p>
          <a:p>
            <a:r>
              <a:rPr lang="zh-TW" altLang="en-US" dirty="0">
                <a:latin typeface="+mn-ea"/>
                <a:ea typeface="+mn-ea"/>
              </a:rPr>
              <a:t>你只能上下移動每個皇后，使得這八個皇后無法攻擊彼此。</a:t>
            </a:r>
          </a:p>
        </p:txBody>
      </p:sp>
      <p:cxnSp>
        <p:nvCxnSpPr>
          <p:cNvPr id="3" name="直線單箭頭接點 2"/>
          <p:cNvCxnSpPr/>
          <p:nvPr/>
        </p:nvCxnSpPr>
        <p:spPr bwMode="auto">
          <a:xfrm flipV="1">
            <a:off x="3779912" y="3573016"/>
            <a:ext cx="0" cy="26642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7573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058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u="sng" dirty="0">
                <a:latin typeface="Times New Roman" panose="02020603050405020304" pitchFamily="18" charset="0"/>
              </a:rPr>
              <a:t>Input</a:t>
            </a:r>
            <a:r>
              <a:rPr lang="en-US" altLang="zh-TW" sz="2400" dirty="0">
                <a:latin typeface="Times New Roman" panose="02020603050405020304" pitchFamily="18" charset="0"/>
              </a:rPr>
              <a:t>					</a:t>
            </a:r>
            <a:r>
              <a:rPr lang="en-US" altLang="zh-TW" sz="2400" u="sng" dirty="0">
                <a:latin typeface="Times New Roman" panose="02020603050405020304" pitchFamily="18" charset="0"/>
              </a:rPr>
              <a:t>Output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1 2 3 4 5 6 7 8				Case 1: 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1 1 1 1 1 1 1 1				Case 2: 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851607"/>
              </p:ext>
            </p:extLst>
          </p:nvPr>
        </p:nvGraphicFramePr>
        <p:xfrm>
          <a:off x="755576" y="2564904"/>
          <a:ext cx="324036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80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0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04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04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04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04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04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04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04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410408"/>
              </p:ext>
            </p:extLst>
          </p:nvPr>
        </p:nvGraphicFramePr>
        <p:xfrm>
          <a:off x="5076056" y="2564904"/>
          <a:ext cx="324036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80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0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04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04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04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04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04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04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04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1" name="直線單箭頭接點 10"/>
          <p:cNvCxnSpPr/>
          <p:nvPr/>
        </p:nvCxnSpPr>
        <p:spPr bwMode="auto">
          <a:xfrm>
            <a:off x="5580112" y="3212976"/>
            <a:ext cx="0" cy="22322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ysDash"/>
            <a:miter lim="800000"/>
            <a:headEnd type="none" w="med" len="med"/>
            <a:tailEnd type="triangle"/>
          </a:ln>
          <a:effectLst/>
        </p:spPr>
      </p:cxnSp>
      <p:cxnSp>
        <p:nvCxnSpPr>
          <p:cNvPr id="13" name="直線單箭頭接點 12"/>
          <p:cNvCxnSpPr/>
          <p:nvPr/>
        </p:nvCxnSpPr>
        <p:spPr bwMode="auto">
          <a:xfrm>
            <a:off x="6012160" y="3645024"/>
            <a:ext cx="0" cy="11521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ysDash"/>
            <a:miter lim="800000"/>
            <a:headEnd type="none" w="med" len="med"/>
            <a:tailEnd type="triangle"/>
          </a:ln>
          <a:effectLst/>
        </p:spPr>
      </p:cxnSp>
      <p:cxnSp>
        <p:nvCxnSpPr>
          <p:cNvPr id="16" name="直線單箭頭接點 15"/>
          <p:cNvCxnSpPr/>
          <p:nvPr/>
        </p:nvCxnSpPr>
        <p:spPr bwMode="auto">
          <a:xfrm flipV="1">
            <a:off x="6660232" y="3212976"/>
            <a:ext cx="0" cy="10801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ysDash"/>
            <a:miter lim="800000"/>
            <a:headEnd type="none" w="med" len="med"/>
            <a:tailEnd type="triangle"/>
          </a:ln>
          <a:effectLst/>
        </p:spPr>
      </p:cxnSp>
      <p:cxnSp>
        <p:nvCxnSpPr>
          <p:cNvPr id="19" name="直線單箭頭接點 18"/>
          <p:cNvCxnSpPr/>
          <p:nvPr/>
        </p:nvCxnSpPr>
        <p:spPr bwMode="auto">
          <a:xfrm>
            <a:off x="7020272" y="4797152"/>
            <a:ext cx="0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ysDash"/>
            <a:miter lim="800000"/>
            <a:headEnd type="none" w="med" len="med"/>
            <a:tailEnd type="triangle"/>
          </a:ln>
          <a:effectLst/>
        </p:spPr>
      </p:cxnSp>
      <p:cxnSp>
        <p:nvCxnSpPr>
          <p:cNvPr id="22" name="直線單箭頭接點 21"/>
          <p:cNvCxnSpPr/>
          <p:nvPr/>
        </p:nvCxnSpPr>
        <p:spPr bwMode="auto">
          <a:xfrm>
            <a:off x="7380312" y="5229200"/>
            <a:ext cx="0" cy="64807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ysDash"/>
            <a:miter lim="800000"/>
            <a:headEnd type="none" w="med" len="med"/>
            <a:tailEnd type="triangle"/>
          </a:ln>
          <a:effectLst/>
        </p:spPr>
      </p:cxnSp>
      <p:cxnSp>
        <p:nvCxnSpPr>
          <p:cNvPr id="25" name="直線單箭頭接點 24"/>
          <p:cNvCxnSpPr/>
          <p:nvPr/>
        </p:nvCxnSpPr>
        <p:spPr bwMode="auto">
          <a:xfrm flipV="1">
            <a:off x="7740352" y="3645024"/>
            <a:ext cx="0" cy="1800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ysDash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直線單箭頭接點 26"/>
          <p:cNvCxnSpPr/>
          <p:nvPr/>
        </p:nvCxnSpPr>
        <p:spPr bwMode="auto">
          <a:xfrm flipV="1">
            <a:off x="8100392" y="4437112"/>
            <a:ext cx="0" cy="144016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ysDash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771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2.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從中找出最少所需的移動數目！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573472"/>
              </p:ext>
            </p:extLst>
          </p:nvPr>
        </p:nvGraphicFramePr>
        <p:xfrm>
          <a:off x="713656" y="3171056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34308"/>
              </p:ext>
            </p:extLst>
          </p:nvPr>
        </p:nvGraphicFramePr>
        <p:xfrm>
          <a:off x="866056" y="3323456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133486"/>
              </p:ext>
            </p:extLst>
          </p:nvPr>
        </p:nvGraphicFramePr>
        <p:xfrm>
          <a:off x="1018456" y="3475856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330681"/>
              </p:ext>
            </p:extLst>
          </p:nvPr>
        </p:nvGraphicFramePr>
        <p:xfrm>
          <a:off x="1170856" y="3628256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00666"/>
              </p:ext>
            </p:extLst>
          </p:nvPr>
        </p:nvGraphicFramePr>
        <p:xfrm>
          <a:off x="1323256" y="3780656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612346"/>
              </p:ext>
            </p:extLst>
          </p:nvPr>
        </p:nvGraphicFramePr>
        <p:xfrm>
          <a:off x="1475656" y="3933056"/>
          <a:ext cx="2016224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向右箭號 3"/>
          <p:cNvSpPr/>
          <p:nvPr/>
        </p:nvSpPr>
        <p:spPr bwMode="auto">
          <a:xfrm>
            <a:off x="4067944" y="4293096"/>
            <a:ext cx="1224136" cy="828680"/>
          </a:xfrm>
          <a:prstGeom prst="rightArrow">
            <a:avLst>
              <a:gd name="adj1" fmla="val 37740"/>
              <a:gd name="adj2" fmla="val 57663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580112" y="4146416"/>
            <a:ext cx="3324948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minimum </a:t>
            </a:r>
          </a:p>
          <a:p>
            <a:pPr algn="ctr"/>
            <a:r>
              <a:rPr lang="en-US" altLang="zh-TW" sz="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number of moves</a:t>
            </a:r>
            <a:endParaRPr lang="zh-TW" altLang="en-US" sz="3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682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尋訪整個棋盤，以找尋達成條件的盤面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840948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188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尋訪整個棋盤，以找尋達成條件的盤面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693398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238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建立出所有滿足八皇后條件的盤面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尋訪整個棋盤，以找尋達成條件的盤面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934660"/>
              </p:ext>
            </p:extLst>
          </p:nvPr>
        </p:nvGraphicFramePr>
        <p:xfrm>
          <a:off x="1758139" y="1958643"/>
          <a:ext cx="5195673" cy="456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17942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8186</TotalTime>
  <Words>1274</Words>
  <Application>Microsoft Office PowerPoint</Application>
  <PresentationFormat>如螢幕大小 (4:3)</PresentationFormat>
  <Paragraphs>849</Paragraphs>
  <Slides>29</Slides>
  <Notes>26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5" baseType="lpstr">
      <vt:lpstr>新細明體</vt:lpstr>
      <vt:lpstr>標楷體</vt:lpstr>
      <vt:lpstr>Tahoma</vt:lpstr>
      <vt:lpstr>Times New Roman</vt:lpstr>
      <vt:lpstr>Wingdings</vt:lpstr>
      <vt:lpstr>Blends</vt:lpstr>
      <vt:lpstr>11085:Back to the 8-Queens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GaryC</cp:lastModifiedBy>
  <cp:revision>225</cp:revision>
  <dcterms:created xsi:type="dcterms:W3CDTF">1601-01-01T00:00:00Z</dcterms:created>
  <dcterms:modified xsi:type="dcterms:W3CDTF">2018-10-10T05:32:28Z</dcterms:modified>
</cp:coreProperties>
</file>